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6" r:id="rId2"/>
    <p:sldId id="269" r:id="rId3"/>
    <p:sldId id="273" r:id="rId4"/>
    <p:sldId id="272" r:id="rId5"/>
    <p:sldId id="354" r:id="rId6"/>
    <p:sldId id="274" r:id="rId7"/>
    <p:sldId id="275" r:id="rId8"/>
    <p:sldId id="276" r:id="rId9"/>
    <p:sldId id="277" r:id="rId10"/>
    <p:sldId id="278" r:id="rId11"/>
    <p:sldId id="357" r:id="rId12"/>
    <p:sldId id="358" r:id="rId13"/>
    <p:sldId id="359" r:id="rId14"/>
    <p:sldId id="271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2A48E4-D2CD-478B-B45B-C959204C95B9}" v="74" dt="2022-05-19T10:02:46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2C2A48E4-D2CD-478B-B45B-C959204C95B9}"/>
    <pc:docChg chg="custSel addSld delSld modSld sldOrd">
      <pc:chgData name="이 호진" userId="e7b51f9e24c37788" providerId="LiveId" clId="{2C2A48E4-D2CD-478B-B45B-C959204C95B9}" dt="2022-05-19T10:02:46.516" v="652"/>
      <pc:docMkLst>
        <pc:docMk/>
      </pc:docMkLst>
      <pc:sldChg chg="addSp delSp modSp mod">
        <pc:chgData name="이 호진" userId="e7b51f9e24c37788" providerId="LiveId" clId="{2C2A48E4-D2CD-478B-B45B-C959204C95B9}" dt="2022-05-13T08:31:35.109" v="627"/>
        <pc:sldMkLst>
          <pc:docMk/>
          <pc:sldMk cId="2585323767" sldId="269"/>
        </pc:sldMkLst>
        <pc:spChg chg="del mod">
          <ac:chgData name="이 호진" userId="e7b51f9e24c37788" providerId="LiveId" clId="{2C2A48E4-D2CD-478B-B45B-C959204C95B9}" dt="2022-05-13T08:31:34.666" v="626" actId="478"/>
          <ac:spMkLst>
            <pc:docMk/>
            <pc:sldMk cId="2585323767" sldId="269"/>
            <ac:spMk id="4" creationId="{CA2E5569-5413-4171-8D0F-A04CD8CF3F3A}"/>
          </ac:spMkLst>
        </pc:spChg>
        <pc:spChg chg="del">
          <ac:chgData name="이 호진" userId="e7b51f9e24c37788" providerId="LiveId" clId="{2C2A48E4-D2CD-478B-B45B-C959204C95B9}" dt="2022-05-13T08:31:34.666" v="626" actId="478"/>
          <ac:spMkLst>
            <pc:docMk/>
            <pc:sldMk cId="2585323767" sldId="269"/>
            <ac:spMk id="7" creationId="{C7CD30AC-AD0D-4B8A-AEFE-E34EFF8623DB}"/>
          </ac:spMkLst>
        </pc:spChg>
        <pc:spChg chg="del">
          <ac:chgData name="이 호진" userId="e7b51f9e24c37788" providerId="LiveId" clId="{2C2A48E4-D2CD-478B-B45B-C959204C95B9}" dt="2022-05-13T08:31:34.666" v="626" actId="478"/>
          <ac:spMkLst>
            <pc:docMk/>
            <pc:sldMk cId="2585323767" sldId="269"/>
            <ac:spMk id="8" creationId="{776324C0-CFD8-4494-B7C8-160479C94901}"/>
          </ac:spMkLst>
        </pc:spChg>
        <pc:spChg chg="del mod">
          <ac:chgData name="이 호진" userId="e7b51f9e24c37788" providerId="LiveId" clId="{2C2A48E4-D2CD-478B-B45B-C959204C95B9}" dt="2022-05-13T08:31:34.666" v="626" actId="478"/>
          <ac:spMkLst>
            <pc:docMk/>
            <pc:sldMk cId="2585323767" sldId="269"/>
            <ac:spMk id="9" creationId="{83A45F92-B082-4872-955B-C43A62ACE520}"/>
          </ac:spMkLst>
        </pc:spChg>
        <pc:spChg chg="add mod">
          <ac:chgData name="이 호진" userId="e7b51f9e24c37788" providerId="LiveId" clId="{2C2A48E4-D2CD-478B-B45B-C959204C95B9}" dt="2022-05-13T05:37:37.743" v="292" actId="255"/>
          <ac:spMkLst>
            <pc:docMk/>
            <pc:sldMk cId="2585323767" sldId="269"/>
            <ac:spMk id="10" creationId="{878D6335-5BFE-BD2C-865A-C6F53F67CE7F}"/>
          </ac:spMkLst>
        </pc:spChg>
        <pc:spChg chg="add mod">
          <ac:chgData name="이 호진" userId="e7b51f9e24c37788" providerId="LiveId" clId="{2C2A48E4-D2CD-478B-B45B-C959204C95B9}" dt="2022-05-13T08:31:35.109" v="627"/>
          <ac:spMkLst>
            <pc:docMk/>
            <pc:sldMk cId="2585323767" sldId="269"/>
            <ac:spMk id="11" creationId="{AB023079-9EA2-E7E5-BCD9-2697E33DD6A8}"/>
          </ac:spMkLst>
        </pc:spChg>
        <pc:spChg chg="add mod">
          <ac:chgData name="이 호진" userId="e7b51f9e24c37788" providerId="LiveId" clId="{2C2A48E4-D2CD-478B-B45B-C959204C95B9}" dt="2022-05-13T05:39:09.920" v="369" actId="1076"/>
          <ac:spMkLst>
            <pc:docMk/>
            <pc:sldMk cId="2585323767" sldId="269"/>
            <ac:spMk id="13" creationId="{F0B139D3-9696-B75D-6061-37A20A0B7147}"/>
          </ac:spMkLst>
        </pc:spChg>
        <pc:spChg chg="add mod">
          <ac:chgData name="이 호진" userId="e7b51f9e24c37788" providerId="LiveId" clId="{2C2A48E4-D2CD-478B-B45B-C959204C95B9}" dt="2022-05-13T08:31:35.109" v="627"/>
          <ac:spMkLst>
            <pc:docMk/>
            <pc:sldMk cId="2585323767" sldId="269"/>
            <ac:spMk id="14" creationId="{7A5158B8-3098-EACC-CD92-1745658F6DF3}"/>
          </ac:spMkLst>
        </pc:spChg>
        <pc:spChg chg="add mod">
          <ac:chgData name="이 호진" userId="e7b51f9e24c37788" providerId="LiveId" clId="{2C2A48E4-D2CD-478B-B45B-C959204C95B9}" dt="2022-05-13T08:31:35.109" v="627"/>
          <ac:spMkLst>
            <pc:docMk/>
            <pc:sldMk cId="2585323767" sldId="269"/>
            <ac:spMk id="15" creationId="{1068C74F-3A58-CF6D-BB41-A514467B5F21}"/>
          </ac:spMkLst>
        </pc:spChg>
        <pc:spChg chg="del">
          <ac:chgData name="이 호진" userId="e7b51f9e24c37788" providerId="LiveId" clId="{2C2A48E4-D2CD-478B-B45B-C959204C95B9}" dt="2022-05-13T05:21:38.924" v="11" actId="478"/>
          <ac:spMkLst>
            <pc:docMk/>
            <pc:sldMk cId="2585323767" sldId="269"/>
            <ac:spMk id="15" creationId="{8D3079C0-CCB0-48DE-B760-CB85D1069CE3}"/>
          </ac:spMkLst>
        </pc:spChg>
        <pc:spChg chg="add mod">
          <ac:chgData name="이 호진" userId="e7b51f9e24c37788" providerId="LiveId" clId="{2C2A48E4-D2CD-478B-B45B-C959204C95B9}" dt="2022-05-13T08:31:35.109" v="627"/>
          <ac:spMkLst>
            <pc:docMk/>
            <pc:sldMk cId="2585323767" sldId="269"/>
            <ac:spMk id="16" creationId="{C61A9177-A7AE-9357-66B4-64FAD0AC749A}"/>
          </ac:spMkLst>
        </pc:spChg>
        <pc:picChg chg="add del mod">
          <ac:chgData name="이 호진" userId="e7b51f9e24c37788" providerId="LiveId" clId="{2C2A48E4-D2CD-478B-B45B-C959204C95B9}" dt="2022-05-13T05:41:09.443" v="379" actId="21"/>
          <ac:picMkLst>
            <pc:docMk/>
            <pc:sldMk cId="2585323767" sldId="269"/>
            <ac:picMk id="3" creationId="{148E5FF7-51F8-AC68-CBB1-4C9C447BF420}"/>
          </ac:picMkLst>
        </pc:picChg>
        <pc:picChg chg="add mod">
          <ac:chgData name="이 호진" userId="e7b51f9e24c37788" providerId="LiveId" clId="{2C2A48E4-D2CD-478B-B45B-C959204C95B9}" dt="2022-05-13T06:06:09.927" v="588" actId="1076"/>
          <ac:picMkLst>
            <pc:docMk/>
            <pc:sldMk cId="2585323767" sldId="269"/>
            <ac:picMk id="6" creationId="{FDABE469-34D1-50DC-853E-0526396B234A}"/>
          </ac:picMkLst>
        </pc:picChg>
        <pc:picChg chg="add mod">
          <ac:chgData name="이 호진" userId="e7b51f9e24c37788" providerId="LiveId" clId="{2C2A48E4-D2CD-478B-B45B-C959204C95B9}" dt="2022-05-13T06:06:23.078" v="589" actId="1076"/>
          <ac:picMkLst>
            <pc:docMk/>
            <pc:sldMk cId="2585323767" sldId="269"/>
            <ac:picMk id="12" creationId="{D0B4A4FC-71AF-479E-CF85-823EEEE6A334}"/>
          </ac:picMkLst>
        </pc:picChg>
        <pc:picChg chg="add del mod">
          <ac:chgData name="이 호진" userId="e7b51f9e24c37788" providerId="LiveId" clId="{2C2A48E4-D2CD-478B-B45B-C959204C95B9}" dt="2022-05-13T05:36:16.692" v="122" actId="21"/>
          <ac:picMkLst>
            <pc:docMk/>
            <pc:sldMk cId="2585323767" sldId="269"/>
            <ac:picMk id="1026" creationId="{C9F777A3-4165-8A92-68F5-13D0E13BFED8}"/>
          </ac:picMkLst>
        </pc:picChg>
      </pc:sldChg>
      <pc:sldChg chg="addSp delSp modSp del mod ord">
        <pc:chgData name="이 호진" userId="e7b51f9e24c37788" providerId="LiveId" clId="{2C2A48E4-D2CD-478B-B45B-C959204C95B9}" dt="2022-05-13T06:07:13.670" v="591" actId="47"/>
        <pc:sldMkLst>
          <pc:docMk/>
          <pc:sldMk cId="1534582797" sldId="270"/>
        </pc:sldMkLst>
        <pc:spChg chg="add del mod">
          <ac:chgData name="이 호진" userId="e7b51f9e24c37788" providerId="LiveId" clId="{2C2A48E4-D2CD-478B-B45B-C959204C95B9}" dt="2022-05-13T05:42:57.989" v="466" actId="478"/>
          <ac:spMkLst>
            <pc:docMk/>
            <pc:sldMk cId="1534582797" sldId="270"/>
            <ac:spMk id="5" creationId="{B3BC88AB-2F73-4D0D-F9E6-7303BE0E6C11}"/>
          </ac:spMkLst>
        </pc:spChg>
        <pc:spChg chg="del">
          <ac:chgData name="이 호진" userId="e7b51f9e24c37788" providerId="LiveId" clId="{2C2A48E4-D2CD-478B-B45B-C959204C95B9}" dt="2022-05-13T05:21:47.325" v="12" actId="478"/>
          <ac:spMkLst>
            <pc:docMk/>
            <pc:sldMk cId="1534582797" sldId="270"/>
            <ac:spMk id="6" creationId="{FF2F8BFD-2356-6AC0-2AAD-15AAF8009D86}"/>
          </ac:spMkLst>
        </pc:spChg>
        <pc:spChg chg="add mod">
          <ac:chgData name="이 호진" userId="e7b51f9e24c37788" providerId="LiveId" clId="{2C2A48E4-D2CD-478B-B45B-C959204C95B9}" dt="2022-05-13T05:21:47.748" v="13"/>
          <ac:spMkLst>
            <pc:docMk/>
            <pc:sldMk cId="1534582797" sldId="270"/>
            <ac:spMk id="9" creationId="{04FAB13E-E59F-367B-53D0-232927910AE2}"/>
          </ac:spMkLst>
        </pc:spChg>
        <pc:picChg chg="add del mod">
          <ac:chgData name="이 호진" userId="e7b51f9e24c37788" providerId="LiveId" clId="{2C2A48E4-D2CD-478B-B45B-C959204C95B9}" dt="2022-05-13T05:42:41.333" v="462" actId="21"/>
          <ac:picMkLst>
            <pc:docMk/>
            <pc:sldMk cId="1534582797" sldId="270"/>
            <ac:picMk id="3" creationId="{D71CEAF0-C970-58BA-CF13-777BC43F8F8A}"/>
          </ac:picMkLst>
        </pc:picChg>
      </pc:sldChg>
      <pc:sldChg chg="addSp delSp modSp add mod ord">
        <pc:chgData name="이 호진" userId="e7b51f9e24c37788" providerId="LiveId" clId="{2C2A48E4-D2CD-478B-B45B-C959204C95B9}" dt="2022-05-19T10:02:46.516" v="652"/>
        <pc:sldMkLst>
          <pc:docMk/>
          <pc:sldMk cId="2511661595" sldId="271"/>
        </pc:sldMkLst>
        <pc:spChg chg="del">
          <ac:chgData name="이 호진" userId="e7b51f9e24c37788" providerId="LiveId" clId="{2C2A48E4-D2CD-478B-B45B-C959204C95B9}" dt="2022-05-13T08:32:35.423" v="650" actId="478"/>
          <ac:spMkLst>
            <pc:docMk/>
            <pc:sldMk cId="2511661595" sldId="271"/>
            <ac:spMk id="4" creationId="{CA2E5569-5413-4171-8D0F-A04CD8CF3F3A}"/>
          </ac:spMkLst>
        </pc:spChg>
        <pc:spChg chg="add mod">
          <ac:chgData name="이 호진" userId="e7b51f9e24c37788" providerId="LiveId" clId="{2C2A48E4-D2CD-478B-B45B-C959204C95B9}" dt="2022-05-13T08:32:35.777" v="651"/>
          <ac:spMkLst>
            <pc:docMk/>
            <pc:sldMk cId="2511661595" sldId="271"/>
            <ac:spMk id="6" creationId="{E90CFFDD-A221-D8E7-CBC6-D177BB214759}"/>
          </ac:spMkLst>
        </pc:spChg>
        <pc:spChg chg="add mod">
          <ac:chgData name="이 호진" userId="e7b51f9e24c37788" providerId="LiveId" clId="{2C2A48E4-D2CD-478B-B45B-C959204C95B9}" dt="2022-05-19T10:02:46.516" v="652"/>
          <ac:spMkLst>
            <pc:docMk/>
            <pc:sldMk cId="2511661595" sldId="271"/>
            <ac:spMk id="7" creationId="{038C3CD0-8A7F-537A-AD91-3356574A169F}"/>
          </ac:spMkLst>
        </pc:spChg>
        <pc:spChg chg="del">
          <ac:chgData name="이 호진" userId="e7b51f9e24c37788" providerId="LiveId" clId="{2C2A48E4-D2CD-478B-B45B-C959204C95B9}" dt="2022-05-13T08:32:35.423" v="650" actId="478"/>
          <ac:spMkLst>
            <pc:docMk/>
            <pc:sldMk cId="2511661595" sldId="271"/>
            <ac:spMk id="7" creationId="{C7CD30AC-AD0D-4B8A-AEFE-E34EFF8623DB}"/>
          </ac:spMkLst>
        </pc:spChg>
        <pc:spChg chg="add mod">
          <ac:chgData name="이 호진" userId="e7b51f9e24c37788" providerId="LiveId" clId="{2C2A48E4-D2CD-478B-B45B-C959204C95B9}" dt="2022-05-19T10:02:46.516" v="652"/>
          <ac:spMkLst>
            <pc:docMk/>
            <pc:sldMk cId="2511661595" sldId="271"/>
            <ac:spMk id="8" creationId="{50E53F1A-B4BB-55B9-B300-5F2F9AEBAAE9}"/>
          </ac:spMkLst>
        </pc:spChg>
        <pc:spChg chg="del">
          <ac:chgData name="이 호진" userId="e7b51f9e24c37788" providerId="LiveId" clId="{2C2A48E4-D2CD-478B-B45B-C959204C95B9}" dt="2022-05-13T08:32:35.423" v="650" actId="478"/>
          <ac:spMkLst>
            <pc:docMk/>
            <pc:sldMk cId="2511661595" sldId="271"/>
            <ac:spMk id="8" creationId="{776324C0-CFD8-4494-B7C8-160479C94901}"/>
          </ac:spMkLst>
        </pc:spChg>
        <pc:spChg chg="del">
          <ac:chgData name="이 호진" userId="e7b51f9e24c37788" providerId="LiveId" clId="{2C2A48E4-D2CD-478B-B45B-C959204C95B9}" dt="2022-05-13T08:32:35.423" v="650" actId="478"/>
          <ac:spMkLst>
            <pc:docMk/>
            <pc:sldMk cId="2511661595" sldId="271"/>
            <ac:spMk id="9" creationId="{04FAB13E-E59F-367B-53D0-232927910AE2}"/>
          </ac:spMkLst>
        </pc:spChg>
        <pc:spChg chg="add mod">
          <ac:chgData name="이 호진" userId="e7b51f9e24c37788" providerId="LiveId" clId="{2C2A48E4-D2CD-478B-B45B-C959204C95B9}" dt="2022-05-13T08:32:35.777" v="651"/>
          <ac:spMkLst>
            <pc:docMk/>
            <pc:sldMk cId="2511661595" sldId="271"/>
            <ac:spMk id="10" creationId="{65641658-A742-9BA6-F481-3DE1337A8428}"/>
          </ac:spMkLst>
        </pc:spChg>
        <pc:spChg chg="add mod">
          <ac:chgData name="이 호진" userId="e7b51f9e24c37788" providerId="LiveId" clId="{2C2A48E4-D2CD-478B-B45B-C959204C95B9}" dt="2022-05-13T08:32:35.777" v="651"/>
          <ac:spMkLst>
            <pc:docMk/>
            <pc:sldMk cId="2511661595" sldId="271"/>
            <ac:spMk id="11" creationId="{ED0814A2-BEFE-D7CD-9C11-E121BAC80177}"/>
          </ac:spMkLst>
        </pc:spChg>
        <pc:spChg chg="add mod">
          <ac:chgData name="이 호진" userId="e7b51f9e24c37788" providerId="LiveId" clId="{2C2A48E4-D2CD-478B-B45B-C959204C95B9}" dt="2022-05-13T08:32:35.777" v="651"/>
          <ac:spMkLst>
            <pc:docMk/>
            <pc:sldMk cId="2511661595" sldId="271"/>
            <ac:spMk id="12" creationId="{7A29B35F-14E3-9E8E-B800-18E4A9E21809}"/>
          </ac:spMkLst>
        </pc:spChg>
        <pc:picChg chg="add del mod">
          <ac:chgData name="이 호진" userId="e7b51f9e24c37788" providerId="LiveId" clId="{2C2A48E4-D2CD-478B-B45B-C959204C95B9}" dt="2022-05-13T05:43:28.590" v="468" actId="478"/>
          <ac:picMkLst>
            <pc:docMk/>
            <pc:sldMk cId="2511661595" sldId="271"/>
            <ac:picMk id="3" creationId="{E144E734-4A6B-92AE-4759-B02E730930B9}"/>
          </ac:picMkLst>
        </pc:picChg>
        <pc:picChg chg="add del mod">
          <ac:chgData name="이 호진" userId="e7b51f9e24c37788" providerId="LiveId" clId="{2C2A48E4-D2CD-478B-B45B-C959204C95B9}" dt="2022-05-13T05:43:28.590" v="468" actId="478"/>
          <ac:picMkLst>
            <pc:docMk/>
            <pc:sldMk cId="2511661595" sldId="271"/>
            <ac:picMk id="6" creationId="{E641E9D4-C88E-51CE-5144-4D5F2FF5690E}"/>
          </ac:picMkLst>
        </pc:picChg>
      </pc:sldChg>
      <pc:sldChg chg="addSp delSp modSp add mod">
        <pc:chgData name="이 호진" userId="e7b51f9e24c37788" providerId="LiveId" clId="{2C2A48E4-D2CD-478B-B45B-C959204C95B9}" dt="2022-05-13T08:31:43.696" v="631"/>
        <pc:sldMkLst>
          <pc:docMk/>
          <pc:sldMk cId="679119112" sldId="272"/>
        </pc:sldMkLst>
        <pc:spChg chg="del">
          <ac:chgData name="이 호진" userId="e7b51f9e24c37788" providerId="LiveId" clId="{2C2A48E4-D2CD-478B-B45B-C959204C95B9}" dt="2022-05-13T08:31:43.247" v="630" actId="478"/>
          <ac:spMkLst>
            <pc:docMk/>
            <pc:sldMk cId="679119112" sldId="272"/>
            <ac:spMk id="4" creationId="{CA2E5569-5413-4171-8D0F-A04CD8CF3F3A}"/>
          </ac:spMkLst>
        </pc:spChg>
        <pc:spChg chg="del">
          <ac:chgData name="이 호진" userId="e7b51f9e24c37788" providerId="LiveId" clId="{2C2A48E4-D2CD-478B-B45B-C959204C95B9}" dt="2022-05-13T08:31:43.247" v="630" actId="478"/>
          <ac:spMkLst>
            <pc:docMk/>
            <pc:sldMk cId="679119112" sldId="272"/>
            <ac:spMk id="7" creationId="{C7CD30AC-AD0D-4B8A-AEFE-E34EFF8623DB}"/>
          </ac:spMkLst>
        </pc:spChg>
        <pc:spChg chg="del">
          <ac:chgData name="이 호진" userId="e7b51f9e24c37788" providerId="LiveId" clId="{2C2A48E4-D2CD-478B-B45B-C959204C95B9}" dt="2022-05-13T08:31:43.247" v="630" actId="478"/>
          <ac:spMkLst>
            <pc:docMk/>
            <pc:sldMk cId="679119112" sldId="272"/>
            <ac:spMk id="8" creationId="{776324C0-CFD8-4494-B7C8-160479C94901}"/>
          </ac:spMkLst>
        </pc:spChg>
        <pc:spChg chg="del">
          <ac:chgData name="이 호진" userId="e7b51f9e24c37788" providerId="LiveId" clId="{2C2A48E4-D2CD-478B-B45B-C959204C95B9}" dt="2022-05-13T08:31:43.247" v="630" actId="478"/>
          <ac:spMkLst>
            <pc:docMk/>
            <pc:sldMk cId="679119112" sldId="272"/>
            <ac:spMk id="9" creationId="{04FAB13E-E59F-367B-53D0-232927910AE2}"/>
          </ac:spMkLst>
        </pc:spChg>
        <pc:spChg chg="add mod">
          <ac:chgData name="이 호진" userId="e7b51f9e24c37788" providerId="LiveId" clId="{2C2A48E4-D2CD-478B-B45B-C959204C95B9}" dt="2022-05-13T05:43:52.827" v="494" actId="6549"/>
          <ac:spMkLst>
            <pc:docMk/>
            <pc:sldMk cId="679119112" sldId="272"/>
            <ac:spMk id="10" creationId="{0D416C43-9715-2D23-7AF6-2F868D5B506F}"/>
          </ac:spMkLst>
        </pc:spChg>
        <pc:spChg chg="add mod">
          <ac:chgData name="이 호진" userId="e7b51f9e24c37788" providerId="LiveId" clId="{2C2A48E4-D2CD-478B-B45B-C959204C95B9}" dt="2022-05-13T08:31:43.696" v="631"/>
          <ac:spMkLst>
            <pc:docMk/>
            <pc:sldMk cId="679119112" sldId="272"/>
            <ac:spMk id="11" creationId="{E52D8A3F-7D76-DBE7-2A26-06E893229CFA}"/>
          </ac:spMkLst>
        </pc:spChg>
        <pc:spChg chg="add mod">
          <ac:chgData name="이 호진" userId="e7b51f9e24c37788" providerId="LiveId" clId="{2C2A48E4-D2CD-478B-B45B-C959204C95B9}" dt="2022-05-13T08:31:43.696" v="631"/>
          <ac:spMkLst>
            <pc:docMk/>
            <pc:sldMk cId="679119112" sldId="272"/>
            <ac:spMk id="12" creationId="{C9FEAC22-2EF5-45A6-DC98-E9B66CB70769}"/>
          </ac:spMkLst>
        </pc:spChg>
        <pc:spChg chg="add mod">
          <ac:chgData name="이 호진" userId="e7b51f9e24c37788" providerId="LiveId" clId="{2C2A48E4-D2CD-478B-B45B-C959204C95B9}" dt="2022-05-13T08:31:43.696" v="631"/>
          <ac:spMkLst>
            <pc:docMk/>
            <pc:sldMk cId="679119112" sldId="272"/>
            <ac:spMk id="13" creationId="{F580F199-68AE-803A-1FBD-D89BC9A314A5}"/>
          </ac:spMkLst>
        </pc:spChg>
        <pc:spChg chg="add mod">
          <ac:chgData name="이 호진" userId="e7b51f9e24c37788" providerId="LiveId" clId="{2C2A48E4-D2CD-478B-B45B-C959204C95B9}" dt="2022-05-13T08:31:43.696" v="631"/>
          <ac:spMkLst>
            <pc:docMk/>
            <pc:sldMk cId="679119112" sldId="272"/>
            <ac:spMk id="14" creationId="{E23EFC93-F927-B0CB-06B1-E505FDD3007F}"/>
          </ac:spMkLst>
        </pc:spChg>
        <pc:picChg chg="add del mod">
          <ac:chgData name="이 호진" userId="e7b51f9e24c37788" providerId="LiveId" clId="{2C2A48E4-D2CD-478B-B45B-C959204C95B9}" dt="2022-05-13T05:44:07.443" v="497" actId="478"/>
          <ac:picMkLst>
            <pc:docMk/>
            <pc:sldMk cId="679119112" sldId="272"/>
            <ac:picMk id="3" creationId="{88B5ACE7-9CDB-5B1F-2B99-F1BDBA2412FB}"/>
          </ac:picMkLst>
        </pc:picChg>
        <pc:picChg chg="add mod">
          <ac:chgData name="이 호진" userId="e7b51f9e24c37788" providerId="LiveId" clId="{2C2A48E4-D2CD-478B-B45B-C959204C95B9}" dt="2022-05-13T05:44:13.685" v="500" actId="1076"/>
          <ac:picMkLst>
            <pc:docMk/>
            <pc:sldMk cId="679119112" sldId="272"/>
            <ac:picMk id="6" creationId="{6F246D03-C058-12BA-F0A1-C1E989BBE7A4}"/>
          </ac:picMkLst>
        </pc:picChg>
      </pc:sldChg>
      <pc:sldChg chg="addSp delSp modSp add mod ord">
        <pc:chgData name="이 호진" userId="e7b51f9e24c37788" providerId="LiveId" clId="{2C2A48E4-D2CD-478B-B45B-C959204C95B9}" dt="2022-05-13T08:31:38.850" v="629"/>
        <pc:sldMkLst>
          <pc:docMk/>
          <pc:sldMk cId="3714471013" sldId="273"/>
        </pc:sldMkLst>
        <pc:spChg chg="del">
          <ac:chgData name="이 호진" userId="e7b51f9e24c37788" providerId="LiveId" clId="{2C2A48E4-D2CD-478B-B45B-C959204C95B9}" dt="2022-05-13T08:31:38.313" v="628" actId="478"/>
          <ac:spMkLst>
            <pc:docMk/>
            <pc:sldMk cId="3714471013" sldId="273"/>
            <ac:spMk id="4" creationId="{CA2E5569-5413-4171-8D0F-A04CD8CF3F3A}"/>
          </ac:spMkLst>
        </pc:spChg>
        <pc:spChg chg="del">
          <ac:chgData name="이 호진" userId="e7b51f9e24c37788" providerId="LiveId" clId="{2C2A48E4-D2CD-478B-B45B-C959204C95B9}" dt="2022-05-13T08:31:38.313" v="628" actId="478"/>
          <ac:spMkLst>
            <pc:docMk/>
            <pc:sldMk cId="3714471013" sldId="273"/>
            <ac:spMk id="7" creationId="{C7CD30AC-AD0D-4B8A-AEFE-E34EFF8623DB}"/>
          </ac:spMkLst>
        </pc:spChg>
        <pc:spChg chg="del">
          <ac:chgData name="이 호진" userId="e7b51f9e24c37788" providerId="LiveId" clId="{2C2A48E4-D2CD-478B-B45B-C959204C95B9}" dt="2022-05-13T08:31:38.313" v="628" actId="478"/>
          <ac:spMkLst>
            <pc:docMk/>
            <pc:sldMk cId="3714471013" sldId="273"/>
            <ac:spMk id="8" creationId="{776324C0-CFD8-4494-B7C8-160479C94901}"/>
          </ac:spMkLst>
        </pc:spChg>
        <pc:spChg chg="del">
          <ac:chgData name="이 호진" userId="e7b51f9e24c37788" providerId="LiveId" clId="{2C2A48E4-D2CD-478B-B45B-C959204C95B9}" dt="2022-05-13T08:31:38.313" v="628" actId="478"/>
          <ac:spMkLst>
            <pc:docMk/>
            <pc:sldMk cId="3714471013" sldId="273"/>
            <ac:spMk id="9" creationId="{04FAB13E-E59F-367B-53D0-232927910AE2}"/>
          </ac:spMkLst>
        </pc:spChg>
        <pc:spChg chg="add mod">
          <ac:chgData name="이 호진" userId="e7b51f9e24c37788" providerId="LiveId" clId="{2C2A48E4-D2CD-478B-B45B-C959204C95B9}" dt="2022-05-13T05:42:15.121" v="455" actId="14100"/>
          <ac:spMkLst>
            <pc:docMk/>
            <pc:sldMk cId="3714471013" sldId="273"/>
            <ac:spMk id="11" creationId="{FEA6FA16-5062-1591-C8ED-178A733D04DB}"/>
          </ac:spMkLst>
        </pc:spChg>
        <pc:spChg chg="add mod">
          <ac:chgData name="이 호진" userId="e7b51f9e24c37788" providerId="LiveId" clId="{2C2A48E4-D2CD-478B-B45B-C959204C95B9}" dt="2022-05-13T08:31:38.850" v="629"/>
          <ac:spMkLst>
            <pc:docMk/>
            <pc:sldMk cId="3714471013" sldId="273"/>
            <ac:spMk id="12" creationId="{3F7FDC87-D58E-090E-BB51-E1AE927E5D14}"/>
          </ac:spMkLst>
        </pc:spChg>
        <pc:spChg chg="add mod">
          <ac:chgData name="이 호진" userId="e7b51f9e24c37788" providerId="LiveId" clId="{2C2A48E4-D2CD-478B-B45B-C959204C95B9}" dt="2022-05-13T08:31:38.850" v="629"/>
          <ac:spMkLst>
            <pc:docMk/>
            <pc:sldMk cId="3714471013" sldId="273"/>
            <ac:spMk id="13" creationId="{B59821B2-B6C1-FE56-DA22-EA4D712C5062}"/>
          </ac:spMkLst>
        </pc:spChg>
        <pc:spChg chg="add mod">
          <ac:chgData name="이 호진" userId="e7b51f9e24c37788" providerId="LiveId" clId="{2C2A48E4-D2CD-478B-B45B-C959204C95B9}" dt="2022-05-13T08:31:38.850" v="629"/>
          <ac:spMkLst>
            <pc:docMk/>
            <pc:sldMk cId="3714471013" sldId="273"/>
            <ac:spMk id="14" creationId="{99223DB5-36EA-0ACE-CFAB-3C602B116466}"/>
          </ac:spMkLst>
        </pc:spChg>
        <pc:spChg chg="add mod">
          <ac:chgData name="이 호진" userId="e7b51f9e24c37788" providerId="LiveId" clId="{2C2A48E4-D2CD-478B-B45B-C959204C95B9}" dt="2022-05-13T08:31:38.850" v="629"/>
          <ac:spMkLst>
            <pc:docMk/>
            <pc:sldMk cId="3714471013" sldId="273"/>
            <ac:spMk id="15" creationId="{39B8D512-1F46-E19E-8EF0-977B35110546}"/>
          </ac:spMkLst>
        </pc:spChg>
        <pc:picChg chg="add mod">
          <ac:chgData name="이 호진" userId="e7b51f9e24c37788" providerId="LiveId" clId="{2C2A48E4-D2CD-478B-B45B-C959204C95B9}" dt="2022-05-13T05:42:32.557" v="461" actId="1076"/>
          <ac:picMkLst>
            <pc:docMk/>
            <pc:sldMk cId="3714471013" sldId="273"/>
            <ac:picMk id="3" creationId="{70E3C86F-A1A5-5D9F-01AB-CC59D4738885}"/>
          </ac:picMkLst>
        </pc:picChg>
        <pc:picChg chg="add mod">
          <ac:chgData name="이 호진" userId="e7b51f9e24c37788" providerId="LiveId" clId="{2C2A48E4-D2CD-478B-B45B-C959204C95B9}" dt="2022-05-13T05:42:18.899" v="456" actId="1076"/>
          <ac:picMkLst>
            <pc:docMk/>
            <pc:sldMk cId="3714471013" sldId="273"/>
            <ac:picMk id="10" creationId="{43B71E3D-A59E-8FCF-CD10-DCCB92401231}"/>
          </ac:picMkLst>
        </pc:picChg>
        <pc:picChg chg="add del mod">
          <ac:chgData name="이 호진" userId="e7b51f9e24c37788" providerId="LiveId" clId="{2C2A48E4-D2CD-478B-B45B-C959204C95B9}" dt="2022-05-13T05:43:25.165" v="467" actId="478"/>
          <ac:picMkLst>
            <pc:docMk/>
            <pc:sldMk cId="3714471013" sldId="273"/>
            <ac:picMk id="12" creationId="{7F93BA29-6A03-4D59-5F24-0154DDACC6E7}"/>
          </ac:picMkLst>
        </pc:picChg>
      </pc:sldChg>
      <pc:sldChg chg="addSp delSp modSp add mod">
        <pc:chgData name="이 호진" userId="e7b51f9e24c37788" providerId="LiveId" clId="{2C2A48E4-D2CD-478B-B45B-C959204C95B9}" dt="2022-05-13T08:31:55.989" v="635"/>
        <pc:sldMkLst>
          <pc:docMk/>
          <pc:sldMk cId="621879110" sldId="274"/>
        </pc:sldMkLst>
        <pc:spChg chg="del">
          <ac:chgData name="이 호진" userId="e7b51f9e24c37788" providerId="LiveId" clId="{2C2A48E4-D2CD-478B-B45B-C959204C95B9}" dt="2022-05-13T08:31:55.435" v="634" actId="478"/>
          <ac:spMkLst>
            <pc:docMk/>
            <pc:sldMk cId="621879110" sldId="274"/>
            <ac:spMk id="4" creationId="{CA2E5569-5413-4171-8D0F-A04CD8CF3F3A}"/>
          </ac:spMkLst>
        </pc:spChg>
        <pc:spChg chg="del">
          <ac:chgData name="이 호진" userId="e7b51f9e24c37788" providerId="LiveId" clId="{2C2A48E4-D2CD-478B-B45B-C959204C95B9}" dt="2022-05-13T08:31:55.435" v="634" actId="478"/>
          <ac:spMkLst>
            <pc:docMk/>
            <pc:sldMk cId="621879110" sldId="274"/>
            <ac:spMk id="7" creationId="{C7CD30AC-AD0D-4B8A-AEFE-E34EFF8623DB}"/>
          </ac:spMkLst>
        </pc:spChg>
        <pc:spChg chg="del">
          <ac:chgData name="이 호진" userId="e7b51f9e24c37788" providerId="LiveId" clId="{2C2A48E4-D2CD-478B-B45B-C959204C95B9}" dt="2022-05-13T08:31:55.435" v="634" actId="478"/>
          <ac:spMkLst>
            <pc:docMk/>
            <pc:sldMk cId="621879110" sldId="274"/>
            <ac:spMk id="8" creationId="{776324C0-CFD8-4494-B7C8-160479C94901}"/>
          </ac:spMkLst>
        </pc:spChg>
        <pc:spChg chg="del">
          <ac:chgData name="이 호진" userId="e7b51f9e24c37788" providerId="LiveId" clId="{2C2A48E4-D2CD-478B-B45B-C959204C95B9}" dt="2022-05-13T08:31:55.435" v="634" actId="478"/>
          <ac:spMkLst>
            <pc:docMk/>
            <pc:sldMk cId="621879110" sldId="274"/>
            <ac:spMk id="9" creationId="{04FAB13E-E59F-367B-53D0-232927910AE2}"/>
          </ac:spMkLst>
        </pc:spChg>
        <pc:spChg chg="add mod">
          <ac:chgData name="이 호진" userId="e7b51f9e24c37788" providerId="LiveId" clId="{2C2A48E4-D2CD-478B-B45B-C959204C95B9}" dt="2022-05-13T08:31:55.989" v="635"/>
          <ac:spMkLst>
            <pc:docMk/>
            <pc:sldMk cId="621879110" sldId="274"/>
            <ac:spMk id="10" creationId="{DA0F91B5-22F7-0CB8-8098-EE648A4F260C}"/>
          </ac:spMkLst>
        </pc:spChg>
        <pc:spChg chg="add mod">
          <ac:chgData name="이 호진" userId="e7b51f9e24c37788" providerId="LiveId" clId="{2C2A48E4-D2CD-478B-B45B-C959204C95B9}" dt="2022-05-13T08:31:55.989" v="635"/>
          <ac:spMkLst>
            <pc:docMk/>
            <pc:sldMk cId="621879110" sldId="274"/>
            <ac:spMk id="12" creationId="{5549ABE6-841A-8CF4-3A0F-C78E767644B1}"/>
          </ac:spMkLst>
        </pc:spChg>
        <pc:spChg chg="add del mod">
          <ac:chgData name="이 호진" userId="e7b51f9e24c37788" providerId="LiveId" clId="{2C2A48E4-D2CD-478B-B45B-C959204C95B9}" dt="2022-05-13T05:45:17.331" v="551" actId="478"/>
          <ac:spMkLst>
            <pc:docMk/>
            <pc:sldMk cId="621879110" sldId="274"/>
            <ac:spMk id="14" creationId="{36532459-EF7B-99FF-5F24-C0313139AE15}"/>
          </ac:spMkLst>
        </pc:spChg>
        <pc:spChg chg="add mod">
          <ac:chgData name="이 호진" userId="e7b51f9e24c37788" providerId="LiveId" clId="{2C2A48E4-D2CD-478B-B45B-C959204C95B9}" dt="2022-05-13T08:31:55.989" v="635"/>
          <ac:spMkLst>
            <pc:docMk/>
            <pc:sldMk cId="621879110" sldId="274"/>
            <ac:spMk id="14" creationId="{A82E814C-9872-5262-33FE-C8250A9EA068}"/>
          </ac:spMkLst>
        </pc:spChg>
        <pc:spChg chg="add mod">
          <ac:chgData name="이 호진" userId="e7b51f9e24c37788" providerId="LiveId" clId="{2C2A48E4-D2CD-478B-B45B-C959204C95B9}" dt="2022-05-13T08:31:55.989" v="635"/>
          <ac:spMkLst>
            <pc:docMk/>
            <pc:sldMk cId="621879110" sldId="274"/>
            <ac:spMk id="15" creationId="{797232FB-099B-1A90-4A9B-5F53454B191C}"/>
          </ac:spMkLst>
        </pc:spChg>
        <pc:picChg chg="add mod">
          <ac:chgData name="이 호진" userId="e7b51f9e24c37788" providerId="LiveId" clId="{2C2A48E4-D2CD-478B-B45B-C959204C95B9}" dt="2022-05-13T05:45:20.072" v="552" actId="1076"/>
          <ac:picMkLst>
            <pc:docMk/>
            <pc:sldMk cId="621879110" sldId="274"/>
            <ac:picMk id="3" creationId="{1D53C6CF-C1EB-0632-DE9D-738C65FA7614}"/>
          </ac:picMkLst>
        </pc:picChg>
        <pc:picChg chg="add mod">
          <ac:chgData name="이 호진" userId="e7b51f9e24c37788" providerId="LiveId" clId="{2C2A48E4-D2CD-478B-B45B-C959204C95B9}" dt="2022-05-13T05:26:20.412" v="58" actId="1076"/>
          <ac:picMkLst>
            <pc:docMk/>
            <pc:sldMk cId="621879110" sldId="274"/>
            <ac:picMk id="6" creationId="{F5BF4D89-262C-0EC8-5B5B-BC6F7BCE2222}"/>
          </ac:picMkLst>
        </pc:picChg>
        <pc:picChg chg="add mod">
          <ac:chgData name="이 호진" userId="e7b51f9e24c37788" providerId="LiveId" clId="{2C2A48E4-D2CD-478B-B45B-C959204C95B9}" dt="2022-05-13T05:45:21.444" v="553" actId="1076"/>
          <ac:picMkLst>
            <pc:docMk/>
            <pc:sldMk cId="621879110" sldId="274"/>
            <ac:picMk id="11" creationId="{08E66BD4-0536-DB4C-948F-C91727977206}"/>
          </ac:picMkLst>
        </pc:picChg>
        <pc:picChg chg="add mod">
          <ac:chgData name="이 호진" userId="e7b51f9e24c37788" providerId="LiveId" clId="{2C2A48E4-D2CD-478B-B45B-C959204C95B9}" dt="2022-05-13T05:27:10.216" v="68" actId="1076"/>
          <ac:picMkLst>
            <pc:docMk/>
            <pc:sldMk cId="621879110" sldId="274"/>
            <ac:picMk id="13" creationId="{9A635D54-0362-4B73-B625-CD08A8F161F4}"/>
          </ac:picMkLst>
        </pc:picChg>
      </pc:sldChg>
      <pc:sldChg chg="addSp delSp modSp add mod">
        <pc:chgData name="이 호진" userId="e7b51f9e24c37788" providerId="LiveId" clId="{2C2A48E4-D2CD-478B-B45B-C959204C95B9}" dt="2022-05-13T08:32:01.010" v="637"/>
        <pc:sldMkLst>
          <pc:docMk/>
          <pc:sldMk cId="3172679093" sldId="275"/>
        </pc:sldMkLst>
        <pc:spChg chg="del">
          <ac:chgData name="이 호진" userId="e7b51f9e24c37788" providerId="LiveId" clId="{2C2A48E4-D2CD-478B-B45B-C959204C95B9}" dt="2022-05-13T08:32:00.549" v="636" actId="478"/>
          <ac:spMkLst>
            <pc:docMk/>
            <pc:sldMk cId="3172679093" sldId="275"/>
            <ac:spMk id="4" creationId="{CA2E5569-5413-4171-8D0F-A04CD8CF3F3A}"/>
          </ac:spMkLst>
        </pc:spChg>
        <pc:spChg chg="del">
          <ac:chgData name="이 호진" userId="e7b51f9e24c37788" providerId="LiveId" clId="{2C2A48E4-D2CD-478B-B45B-C959204C95B9}" dt="2022-05-13T08:32:00.549" v="636" actId="478"/>
          <ac:spMkLst>
            <pc:docMk/>
            <pc:sldMk cId="3172679093" sldId="275"/>
            <ac:spMk id="7" creationId="{C7CD30AC-AD0D-4B8A-AEFE-E34EFF8623DB}"/>
          </ac:spMkLst>
        </pc:spChg>
        <pc:spChg chg="del">
          <ac:chgData name="이 호진" userId="e7b51f9e24c37788" providerId="LiveId" clId="{2C2A48E4-D2CD-478B-B45B-C959204C95B9}" dt="2022-05-13T08:32:00.549" v="636" actId="478"/>
          <ac:spMkLst>
            <pc:docMk/>
            <pc:sldMk cId="3172679093" sldId="275"/>
            <ac:spMk id="8" creationId="{776324C0-CFD8-4494-B7C8-160479C94901}"/>
          </ac:spMkLst>
        </pc:spChg>
        <pc:spChg chg="del">
          <ac:chgData name="이 호진" userId="e7b51f9e24c37788" providerId="LiveId" clId="{2C2A48E4-D2CD-478B-B45B-C959204C95B9}" dt="2022-05-13T08:32:00.549" v="636" actId="478"/>
          <ac:spMkLst>
            <pc:docMk/>
            <pc:sldMk cId="3172679093" sldId="275"/>
            <ac:spMk id="9" creationId="{04FAB13E-E59F-367B-53D0-232927910AE2}"/>
          </ac:spMkLst>
        </pc:spChg>
        <pc:spChg chg="add mod">
          <ac:chgData name="이 호진" userId="e7b51f9e24c37788" providerId="LiveId" clId="{2C2A48E4-D2CD-478B-B45B-C959204C95B9}" dt="2022-05-13T08:32:01.010" v="637"/>
          <ac:spMkLst>
            <pc:docMk/>
            <pc:sldMk cId="3172679093" sldId="275"/>
            <ac:spMk id="10" creationId="{E4DAA8B2-4B20-A42E-4701-2B040690C0DA}"/>
          </ac:spMkLst>
        </pc:spChg>
        <pc:spChg chg="add mod">
          <ac:chgData name="이 호진" userId="e7b51f9e24c37788" providerId="LiveId" clId="{2C2A48E4-D2CD-478B-B45B-C959204C95B9}" dt="2022-05-13T08:32:01.010" v="637"/>
          <ac:spMkLst>
            <pc:docMk/>
            <pc:sldMk cId="3172679093" sldId="275"/>
            <ac:spMk id="12" creationId="{DD96FE9A-D61B-513D-6573-6516C6D6FC49}"/>
          </ac:spMkLst>
        </pc:spChg>
        <pc:spChg chg="add mod">
          <ac:chgData name="이 호진" userId="e7b51f9e24c37788" providerId="LiveId" clId="{2C2A48E4-D2CD-478B-B45B-C959204C95B9}" dt="2022-05-13T08:32:01.010" v="637"/>
          <ac:spMkLst>
            <pc:docMk/>
            <pc:sldMk cId="3172679093" sldId="275"/>
            <ac:spMk id="13" creationId="{9A2E157B-F5D5-F71B-4DED-A9A6AA1C62EE}"/>
          </ac:spMkLst>
        </pc:spChg>
        <pc:spChg chg="add mod">
          <ac:chgData name="이 호진" userId="e7b51f9e24c37788" providerId="LiveId" clId="{2C2A48E4-D2CD-478B-B45B-C959204C95B9}" dt="2022-05-13T08:32:01.010" v="637"/>
          <ac:spMkLst>
            <pc:docMk/>
            <pc:sldMk cId="3172679093" sldId="275"/>
            <ac:spMk id="14" creationId="{E3EB87A3-43B5-9539-BB16-DCA907C5B8D9}"/>
          </ac:spMkLst>
        </pc:spChg>
        <pc:picChg chg="add mod">
          <ac:chgData name="이 호진" userId="e7b51f9e24c37788" providerId="LiveId" clId="{2C2A48E4-D2CD-478B-B45B-C959204C95B9}" dt="2022-05-13T05:45:25.044" v="554" actId="1076"/>
          <ac:picMkLst>
            <pc:docMk/>
            <pc:sldMk cId="3172679093" sldId="275"/>
            <ac:picMk id="3" creationId="{7670FACF-F97F-A1A5-0861-F4FFD39D999E}"/>
          </ac:picMkLst>
        </pc:picChg>
        <pc:picChg chg="add mod">
          <ac:chgData name="이 호진" userId="e7b51f9e24c37788" providerId="LiveId" clId="{2C2A48E4-D2CD-478B-B45B-C959204C95B9}" dt="2022-05-13T05:35:33.659" v="120" actId="1076"/>
          <ac:picMkLst>
            <pc:docMk/>
            <pc:sldMk cId="3172679093" sldId="275"/>
            <ac:picMk id="6" creationId="{BBC02C11-8002-6F98-677F-8F6B4A8F97DA}"/>
          </ac:picMkLst>
        </pc:picChg>
        <pc:picChg chg="add mod">
          <ac:chgData name="이 호진" userId="e7b51f9e24c37788" providerId="LiveId" clId="{2C2A48E4-D2CD-478B-B45B-C959204C95B9}" dt="2022-05-13T05:45:29.893" v="555" actId="1076"/>
          <ac:picMkLst>
            <pc:docMk/>
            <pc:sldMk cId="3172679093" sldId="275"/>
            <ac:picMk id="11" creationId="{22EA88B6-28BB-2F38-6ABC-25AB0B62AFB9}"/>
          </ac:picMkLst>
        </pc:picChg>
      </pc:sldChg>
      <pc:sldChg chg="addSp delSp modSp add mod">
        <pc:chgData name="이 호진" userId="e7b51f9e24c37788" providerId="LiveId" clId="{2C2A48E4-D2CD-478B-B45B-C959204C95B9}" dt="2022-05-13T08:32:05.792" v="639"/>
        <pc:sldMkLst>
          <pc:docMk/>
          <pc:sldMk cId="3128675659" sldId="276"/>
        </pc:sldMkLst>
        <pc:spChg chg="del">
          <ac:chgData name="이 호진" userId="e7b51f9e24c37788" providerId="LiveId" clId="{2C2A48E4-D2CD-478B-B45B-C959204C95B9}" dt="2022-05-13T08:32:05.287" v="638" actId="478"/>
          <ac:spMkLst>
            <pc:docMk/>
            <pc:sldMk cId="3128675659" sldId="276"/>
            <ac:spMk id="4" creationId="{CA2E5569-5413-4171-8D0F-A04CD8CF3F3A}"/>
          </ac:spMkLst>
        </pc:spChg>
        <pc:spChg chg="del">
          <ac:chgData name="이 호진" userId="e7b51f9e24c37788" providerId="LiveId" clId="{2C2A48E4-D2CD-478B-B45B-C959204C95B9}" dt="2022-05-13T08:32:05.287" v="638" actId="478"/>
          <ac:spMkLst>
            <pc:docMk/>
            <pc:sldMk cId="3128675659" sldId="276"/>
            <ac:spMk id="7" creationId="{C7CD30AC-AD0D-4B8A-AEFE-E34EFF8623DB}"/>
          </ac:spMkLst>
        </pc:spChg>
        <pc:spChg chg="del">
          <ac:chgData name="이 호진" userId="e7b51f9e24c37788" providerId="LiveId" clId="{2C2A48E4-D2CD-478B-B45B-C959204C95B9}" dt="2022-05-13T08:32:05.287" v="638" actId="478"/>
          <ac:spMkLst>
            <pc:docMk/>
            <pc:sldMk cId="3128675659" sldId="276"/>
            <ac:spMk id="8" creationId="{776324C0-CFD8-4494-B7C8-160479C94901}"/>
          </ac:spMkLst>
        </pc:spChg>
        <pc:spChg chg="del">
          <ac:chgData name="이 호진" userId="e7b51f9e24c37788" providerId="LiveId" clId="{2C2A48E4-D2CD-478B-B45B-C959204C95B9}" dt="2022-05-13T08:32:05.287" v="638" actId="478"/>
          <ac:spMkLst>
            <pc:docMk/>
            <pc:sldMk cId="3128675659" sldId="276"/>
            <ac:spMk id="9" creationId="{04FAB13E-E59F-367B-53D0-232927910AE2}"/>
          </ac:spMkLst>
        </pc:spChg>
        <pc:spChg chg="add mod">
          <ac:chgData name="이 호진" userId="e7b51f9e24c37788" providerId="LiveId" clId="{2C2A48E4-D2CD-478B-B45B-C959204C95B9}" dt="2022-05-13T08:32:05.792" v="639"/>
          <ac:spMkLst>
            <pc:docMk/>
            <pc:sldMk cId="3128675659" sldId="276"/>
            <ac:spMk id="10" creationId="{0106BD3F-B355-E3B7-FB81-1362DED8A5D5}"/>
          </ac:spMkLst>
        </pc:spChg>
        <pc:spChg chg="add mod">
          <ac:chgData name="이 호진" userId="e7b51f9e24c37788" providerId="LiveId" clId="{2C2A48E4-D2CD-478B-B45B-C959204C95B9}" dt="2022-05-13T08:32:05.792" v="639"/>
          <ac:spMkLst>
            <pc:docMk/>
            <pc:sldMk cId="3128675659" sldId="276"/>
            <ac:spMk id="12" creationId="{8C39A317-5EAE-483D-1629-5715A2810E94}"/>
          </ac:spMkLst>
        </pc:spChg>
        <pc:spChg chg="add mod">
          <ac:chgData name="이 호진" userId="e7b51f9e24c37788" providerId="LiveId" clId="{2C2A48E4-D2CD-478B-B45B-C959204C95B9}" dt="2022-05-13T08:32:05.792" v="639"/>
          <ac:spMkLst>
            <pc:docMk/>
            <pc:sldMk cId="3128675659" sldId="276"/>
            <ac:spMk id="13" creationId="{B4CB4EE0-C8EF-A9E9-35B1-995803E8C8E5}"/>
          </ac:spMkLst>
        </pc:spChg>
        <pc:spChg chg="add mod">
          <ac:chgData name="이 호진" userId="e7b51f9e24c37788" providerId="LiveId" clId="{2C2A48E4-D2CD-478B-B45B-C959204C95B9}" dt="2022-05-13T05:46:26.673" v="576" actId="14100"/>
          <ac:spMkLst>
            <pc:docMk/>
            <pc:sldMk cId="3128675659" sldId="276"/>
            <ac:spMk id="14" creationId="{8C4DB2B9-CA8C-972A-2750-7A31570C76D4}"/>
          </ac:spMkLst>
        </pc:spChg>
        <pc:spChg chg="add mod">
          <ac:chgData name="이 호진" userId="e7b51f9e24c37788" providerId="LiveId" clId="{2C2A48E4-D2CD-478B-B45B-C959204C95B9}" dt="2022-05-13T08:32:05.792" v="639"/>
          <ac:spMkLst>
            <pc:docMk/>
            <pc:sldMk cId="3128675659" sldId="276"/>
            <ac:spMk id="15" creationId="{81E73EDC-418E-CAF3-8CF4-721A64B2774C}"/>
          </ac:spMkLst>
        </pc:spChg>
        <pc:picChg chg="add mod">
          <ac:chgData name="이 호진" userId="e7b51f9e24c37788" providerId="LiveId" clId="{2C2A48E4-D2CD-478B-B45B-C959204C95B9}" dt="2022-05-13T05:46:28.686" v="577" actId="1076"/>
          <ac:picMkLst>
            <pc:docMk/>
            <pc:sldMk cId="3128675659" sldId="276"/>
            <ac:picMk id="3" creationId="{C67BD462-CB9F-38E9-E723-3216C01E448F}"/>
          </ac:picMkLst>
        </pc:picChg>
        <pc:picChg chg="add mod">
          <ac:chgData name="이 호진" userId="e7b51f9e24c37788" providerId="LiveId" clId="{2C2A48E4-D2CD-478B-B45B-C959204C95B9}" dt="2022-05-13T05:46:36.889" v="580" actId="1076"/>
          <ac:picMkLst>
            <pc:docMk/>
            <pc:sldMk cId="3128675659" sldId="276"/>
            <ac:picMk id="6" creationId="{257954AF-5CB5-0E9A-583F-F3E220A1823C}"/>
          </ac:picMkLst>
        </pc:picChg>
        <pc:picChg chg="add mod">
          <ac:chgData name="이 호진" userId="e7b51f9e24c37788" providerId="LiveId" clId="{2C2A48E4-D2CD-478B-B45B-C959204C95B9}" dt="2022-05-13T05:46:38.068" v="581" actId="1076"/>
          <ac:picMkLst>
            <pc:docMk/>
            <pc:sldMk cId="3128675659" sldId="276"/>
            <ac:picMk id="11" creationId="{4E732349-C452-CC2F-CE9F-6271977A576C}"/>
          </ac:picMkLst>
        </pc:picChg>
        <pc:picChg chg="add del mod">
          <ac:chgData name="이 호진" userId="e7b51f9e24c37788" providerId="LiveId" clId="{2C2A48E4-D2CD-478B-B45B-C959204C95B9}" dt="2022-05-13T05:45:47.635" v="556" actId="21"/>
          <ac:picMkLst>
            <pc:docMk/>
            <pc:sldMk cId="3128675659" sldId="276"/>
            <ac:picMk id="13" creationId="{06AA4C27-7300-7CA5-50A0-94BAFDD98031}"/>
          </ac:picMkLst>
        </pc:picChg>
      </pc:sldChg>
      <pc:sldChg chg="addSp delSp modSp add mod">
        <pc:chgData name="이 호진" userId="e7b51f9e24c37788" providerId="LiveId" clId="{2C2A48E4-D2CD-478B-B45B-C959204C95B9}" dt="2022-05-13T08:32:10.833" v="641"/>
        <pc:sldMkLst>
          <pc:docMk/>
          <pc:sldMk cId="1283109054" sldId="277"/>
        </pc:sldMkLst>
        <pc:spChg chg="del">
          <ac:chgData name="이 호진" userId="e7b51f9e24c37788" providerId="LiveId" clId="{2C2A48E4-D2CD-478B-B45B-C959204C95B9}" dt="2022-05-13T08:32:10.318" v="640" actId="478"/>
          <ac:spMkLst>
            <pc:docMk/>
            <pc:sldMk cId="1283109054" sldId="277"/>
            <ac:spMk id="4" creationId="{CA2E5569-5413-4171-8D0F-A04CD8CF3F3A}"/>
          </ac:spMkLst>
        </pc:spChg>
        <pc:spChg chg="del">
          <ac:chgData name="이 호진" userId="e7b51f9e24c37788" providerId="LiveId" clId="{2C2A48E4-D2CD-478B-B45B-C959204C95B9}" dt="2022-05-13T08:32:10.318" v="640" actId="478"/>
          <ac:spMkLst>
            <pc:docMk/>
            <pc:sldMk cId="1283109054" sldId="277"/>
            <ac:spMk id="7" creationId="{C7CD30AC-AD0D-4B8A-AEFE-E34EFF8623DB}"/>
          </ac:spMkLst>
        </pc:spChg>
        <pc:spChg chg="del">
          <ac:chgData name="이 호진" userId="e7b51f9e24c37788" providerId="LiveId" clId="{2C2A48E4-D2CD-478B-B45B-C959204C95B9}" dt="2022-05-13T08:32:10.318" v="640" actId="478"/>
          <ac:spMkLst>
            <pc:docMk/>
            <pc:sldMk cId="1283109054" sldId="277"/>
            <ac:spMk id="8" creationId="{776324C0-CFD8-4494-B7C8-160479C94901}"/>
          </ac:spMkLst>
        </pc:spChg>
        <pc:spChg chg="del">
          <ac:chgData name="이 호진" userId="e7b51f9e24c37788" providerId="LiveId" clId="{2C2A48E4-D2CD-478B-B45B-C959204C95B9}" dt="2022-05-13T08:32:10.318" v="640" actId="478"/>
          <ac:spMkLst>
            <pc:docMk/>
            <pc:sldMk cId="1283109054" sldId="277"/>
            <ac:spMk id="9" creationId="{04FAB13E-E59F-367B-53D0-232927910AE2}"/>
          </ac:spMkLst>
        </pc:spChg>
        <pc:spChg chg="add mod">
          <ac:chgData name="이 호진" userId="e7b51f9e24c37788" providerId="LiveId" clId="{2C2A48E4-D2CD-478B-B45B-C959204C95B9}" dt="2022-05-13T08:32:10.833" v="641"/>
          <ac:spMkLst>
            <pc:docMk/>
            <pc:sldMk cId="1283109054" sldId="277"/>
            <ac:spMk id="10" creationId="{BF89FE21-B3C9-36CE-DD26-2766E1F71605}"/>
          </ac:spMkLst>
        </pc:spChg>
        <pc:spChg chg="add mod">
          <ac:chgData name="이 호진" userId="e7b51f9e24c37788" providerId="LiveId" clId="{2C2A48E4-D2CD-478B-B45B-C959204C95B9}" dt="2022-05-13T08:32:10.833" v="641"/>
          <ac:spMkLst>
            <pc:docMk/>
            <pc:sldMk cId="1283109054" sldId="277"/>
            <ac:spMk id="13" creationId="{9A0519CD-7E48-83BE-01D7-B74BCA494E12}"/>
          </ac:spMkLst>
        </pc:spChg>
        <pc:spChg chg="add mod">
          <ac:chgData name="이 호진" userId="e7b51f9e24c37788" providerId="LiveId" clId="{2C2A48E4-D2CD-478B-B45B-C959204C95B9}" dt="2022-05-13T08:32:10.833" v="641"/>
          <ac:spMkLst>
            <pc:docMk/>
            <pc:sldMk cId="1283109054" sldId="277"/>
            <ac:spMk id="14" creationId="{12A94B39-F9A3-6C3D-29A0-E4BF6B2A1C3D}"/>
          </ac:spMkLst>
        </pc:spChg>
        <pc:spChg chg="add mod">
          <ac:chgData name="이 호진" userId="e7b51f9e24c37788" providerId="LiveId" clId="{2C2A48E4-D2CD-478B-B45B-C959204C95B9}" dt="2022-05-13T08:32:10.833" v="641"/>
          <ac:spMkLst>
            <pc:docMk/>
            <pc:sldMk cId="1283109054" sldId="277"/>
            <ac:spMk id="15" creationId="{8635E634-8EC0-755F-67C9-E5597BECF866}"/>
          </ac:spMkLst>
        </pc:spChg>
        <pc:picChg chg="add mod">
          <ac:chgData name="이 호진" userId="e7b51f9e24c37788" providerId="LiveId" clId="{2C2A48E4-D2CD-478B-B45B-C959204C95B9}" dt="2022-05-13T05:46:44.470" v="583" actId="1076"/>
          <ac:picMkLst>
            <pc:docMk/>
            <pc:sldMk cId="1283109054" sldId="277"/>
            <ac:picMk id="3" creationId="{698F5181-4FDF-403C-F556-C8EB9F102C4C}"/>
          </ac:picMkLst>
        </pc:picChg>
        <pc:picChg chg="add mod">
          <ac:chgData name="이 호진" userId="e7b51f9e24c37788" providerId="LiveId" clId="{2C2A48E4-D2CD-478B-B45B-C959204C95B9}" dt="2022-05-13T05:46:50.951" v="586" actId="1076"/>
          <ac:picMkLst>
            <pc:docMk/>
            <pc:sldMk cId="1283109054" sldId="277"/>
            <ac:picMk id="6" creationId="{DA3B7D1D-F3BA-39F0-DE0E-960142BA691F}"/>
          </ac:picMkLst>
        </pc:picChg>
        <pc:picChg chg="add mod">
          <ac:chgData name="이 호진" userId="e7b51f9e24c37788" providerId="LiveId" clId="{2C2A48E4-D2CD-478B-B45B-C959204C95B9}" dt="2022-05-13T05:46:54.100" v="587" actId="1076"/>
          <ac:picMkLst>
            <pc:docMk/>
            <pc:sldMk cId="1283109054" sldId="277"/>
            <ac:picMk id="11" creationId="{C6C812EC-1670-9E14-215E-78FA7C9E72D6}"/>
          </ac:picMkLst>
        </pc:picChg>
        <pc:picChg chg="add mod">
          <ac:chgData name="이 호진" userId="e7b51f9e24c37788" providerId="LiveId" clId="{2C2A48E4-D2CD-478B-B45B-C959204C95B9}" dt="2022-05-13T05:46:43.199" v="582" actId="1076"/>
          <ac:picMkLst>
            <pc:docMk/>
            <pc:sldMk cId="1283109054" sldId="277"/>
            <ac:picMk id="12" creationId="{2143B14E-6938-625F-3437-9FF4AD5D1A2A}"/>
          </ac:picMkLst>
        </pc:picChg>
      </pc:sldChg>
      <pc:sldChg chg="addSp delSp modSp add mod">
        <pc:chgData name="이 호진" userId="e7b51f9e24c37788" providerId="LiveId" clId="{2C2A48E4-D2CD-478B-B45B-C959204C95B9}" dt="2022-05-13T08:32:16.006" v="643"/>
        <pc:sldMkLst>
          <pc:docMk/>
          <pc:sldMk cId="368142316" sldId="278"/>
        </pc:sldMkLst>
        <pc:spChg chg="del">
          <ac:chgData name="이 호진" userId="e7b51f9e24c37788" providerId="LiveId" clId="{2C2A48E4-D2CD-478B-B45B-C959204C95B9}" dt="2022-05-13T08:32:15.587" v="642" actId="478"/>
          <ac:spMkLst>
            <pc:docMk/>
            <pc:sldMk cId="368142316" sldId="278"/>
            <ac:spMk id="4" creationId="{CA2E5569-5413-4171-8D0F-A04CD8CF3F3A}"/>
          </ac:spMkLst>
        </pc:spChg>
        <pc:spChg chg="del">
          <ac:chgData name="이 호진" userId="e7b51f9e24c37788" providerId="LiveId" clId="{2C2A48E4-D2CD-478B-B45B-C959204C95B9}" dt="2022-05-13T08:32:15.587" v="642" actId="478"/>
          <ac:spMkLst>
            <pc:docMk/>
            <pc:sldMk cId="368142316" sldId="278"/>
            <ac:spMk id="7" creationId="{C7CD30AC-AD0D-4B8A-AEFE-E34EFF8623DB}"/>
          </ac:spMkLst>
        </pc:spChg>
        <pc:spChg chg="del">
          <ac:chgData name="이 호진" userId="e7b51f9e24c37788" providerId="LiveId" clId="{2C2A48E4-D2CD-478B-B45B-C959204C95B9}" dt="2022-05-13T08:32:15.587" v="642" actId="478"/>
          <ac:spMkLst>
            <pc:docMk/>
            <pc:sldMk cId="368142316" sldId="278"/>
            <ac:spMk id="8" creationId="{776324C0-CFD8-4494-B7C8-160479C94901}"/>
          </ac:spMkLst>
        </pc:spChg>
        <pc:spChg chg="del">
          <ac:chgData name="이 호진" userId="e7b51f9e24c37788" providerId="LiveId" clId="{2C2A48E4-D2CD-478B-B45B-C959204C95B9}" dt="2022-05-13T08:32:15.587" v="642" actId="478"/>
          <ac:spMkLst>
            <pc:docMk/>
            <pc:sldMk cId="368142316" sldId="278"/>
            <ac:spMk id="9" creationId="{04FAB13E-E59F-367B-53D0-232927910AE2}"/>
          </ac:spMkLst>
        </pc:spChg>
        <pc:spChg chg="add mod">
          <ac:chgData name="이 호진" userId="e7b51f9e24c37788" providerId="LiveId" clId="{2C2A48E4-D2CD-478B-B45B-C959204C95B9}" dt="2022-05-13T08:32:16.006" v="643"/>
          <ac:spMkLst>
            <pc:docMk/>
            <pc:sldMk cId="368142316" sldId="278"/>
            <ac:spMk id="10" creationId="{4694B4CD-9EA4-5DC9-4D4F-BA3AE22AD2A1}"/>
          </ac:spMkLst>
        </pc:spChg>
        <pc:spChg chg="add mod">
          <ac:chgData name="이 호진" userId="e7b51f9e24c37788" providerId="LiveId" clId="{2C2A48E4-D2CD-478B-B45B-C959204C95B9}" dt="2022-05-13T08:32:16.006" v="643"/>
          <ac:spMkLst>
            <pc:docMk/>
            <pc:sldMk cId="368142316" sldId="278"/>
            <ac:spMk id="11" creationId="{64210D17-D8E6-15DE-2556-A36D086D4BE2}"/>
          </ac:spMkLst>
        </pc:spChg>
        <pc:spChg chg="add mod">
          <ac:chgData name="이 호진" userId="e7b51f9e24c37788" providerId="LiveId" clId="{2C2A48E4-D2CD-478B-B45B-C959204C95B9}" dt="2022-05-13T08:32:16.006" v="643"/>
          <ac:spMkLst>
            <pc:docMk/>
            <pc:sldMk cId="368142316" sldId="278"/>
            <ac:spMk id="12" creationId="{0AE9AEEC-D56E-F2DB-25AA-AA6F9F582AD9}"/>
          </ac:spMkLst>
        </pc:spChg>
        <pc:spChg chg="add mod">
          <ac:chgData name="이 호진" userId="e7b51f9e24c37788" providerId="LiveId" clId="{2C2A48E4-D2CD-478B-B45B-C959204C95B9}" dt="2022-05-13T08:32:16.006" v="643"/>
          <ac:spMkLst>
            <pc:docMk/>
            <pc:sldMk cId="368142316" sldId="278"/>
            <ac:spMk id="13" creationId="{5601F48E-2499-AA58-AE54-BD7D344932C2}"/>
          </ac:spMkLst>
        </pc:spChg>
        <pc:picChg chg="add mod">
          <ac:chgData name="이 호진" userId="e7b51f9e24c37788" providerId="LiveId" clId="{2C2A48E4-D2CD-478B-B45B-C959204C95B9}" dt="2022-05-13T05:31:38.361" v="110" actId="1076"/>
          <ac:picMkLst>
            <pc:docMk/>
            <pc:sldMk cId="368142316" sldId="278"/>
            <ac:picMk id="3" creationId="{5404615B-2737-05C6-879D-D6EEB1312393}"/>
          </ac:picMkLst>
        </pc:picChg>
      </pc:sldChg>
      <pc:sldChg chg="add del">
        <pc:chgData name="이 호진" userId="e7b51f9e24c37788" providerId="LiveId" clId="{2C2A48E4-D2CD-478B-B45B-C959204C95B9}" dt="2022-05-13T06:07:13.670" v="591" actId="47"/>
        <pc:sldMkLst>
          <pc:docMk/>
          <pc:sldMk cId="244620538" sldId="279"/>
        </pc:sldMkLst>
      </pc:sldChg>
      <pc:sldChg chg="addSp delSp modSp add mod">
        <pc:chgData name="이 호진" userId="e7b51f9e24c37788" providerId="LiveId" clId="{2C2A48E4-D2CD-478B-B45B-C959204C95B9}" dt="2022-05-13T08:31:48.493" v="633"/>
        <pc:sldMkLst>
          <pc:docMk/>
          <pc:sldMk cId="4016156427" sldId="354"/>
        </pc:sldMkLst>
        <pc:spChg chg="mod">
          <ac:chgData name="이 호진" userId="e7b51f9e24c37788" providerId="LiveId" clId="{2C2A48E4-D2CD-478B-B45B-C959204C95B9}" dt="2022-05-13T05:44:53.769" v="547" actId="1076"/>
          <ac:spMkLst>
            <pc:docMk/>
            <pc:sldMk cId="4016156427" sldId="354"/>
            <ac:spMk id="2" creationId="{90D3C352-22EF-9E3A-1847-D843FF2D2671}"/>
          </ac:spMkLst>
        </pc:spChg>
        <pc:spChg chg="del">
          <ac:chgData name="이 호진" userId="e7b51f9e24c37788" providerId="LiveId" clId="{2C2A48E4-D2CD-478B-B45B-C959204C95B9}" dt="2022-05-13T08:31:47.981" v="632" actId="478"/>
          <ac:spMkLst>
            <pc:docMk/>
            <pc:sldMk cId="4016156427" sldId="354"/>
            <ac:spMk id="3" creationId="{B554ADBB-5DCC-74BE-75C3-18C0327D2ACE}"/>
          </ac:spMkLst>
        </pc:spChg>
        <pc:spChg chg="del">
          <ac:chgData name="이 호진" userId="e7b51f9e24c37788" providerId="LiveId" clId="{2C2A48E4-D2CD-478B-B45B-C959204C95B9}" dt="2022-05-13T08:31:47.981" v="632" actId="478"/>
          <ac:spMkLst>
            <pc:docMk/>
            <pc:sldMk cId="4016156427" sldId="354"/>
            <ac:spMk id="4" creationId="{D2797FD2-737C-69A0-F02F-73CF089D63B6}"/>
          </ac:spMkLst>
        </pc:spChg>
        <pc:spChg chg="del">
          <ac:chgData name="이 호진" userId="e7b51f9e24c37788" providerId="LiveId" clId="{2C2A48E4-D2CD-478B-B45B-C959204C95B9}" dt="2022-05-13T08:31:47.981" v="632" actId="478"/>
          <ac:spMkLst>
            <pc:docMk/>
            <pc:sldMk cId="4016156427" sldId="354"/>
            <ac:spMk id="5" creationId="{815072E1-73A8-563A-40C3-77C4249AC282}"/>
          </ac:spMkLst>
        </pc:spChg>
        <pc:spChg chg="mod">
          <ac:chgData name="이 호진" userId="e7b51f9e24c37788" providerId="LiveId" clId="{2C2A48E4-D2CD-478B-B45B-C959204C95B9}" dt="2022-05-13T05:44:53.769" v="547" actId="1076"/>
          <ac:spMkLst>
            <pc:docMk/>
            <pc:sldMk cId="4016156427" sldId="354"/>
            <ac:spMk id="6" creationId="{38DF25DF-0501-9890-3219-9F32E83A42C8}"/>
          </ac:spMkLst>
        </pc:spChg>
        <pc:spChg chg="del">
          <ac:chgData name="이 호진" userId="e7b51f9e24c37788" providerId="LiveId" clId="{2C2A48E4-D2CD-478B-B45B-C959204C95B9}" dt="2022-05-13T08:31:47.981" v="632" actId="478"/>
          <ac:spMkLst>
            <pc:docMk/>
            <pc:sldMk cId="4016156427" sldId="354"/>
            <ac:spMk id="7" creationId="{542C14C6-1A2C-D64C-3699-0A71473491D3}"/>
          </ac:spMkLst>
        </pc:spChg>
        <pc:spChg chg="add mod">
          <ac:chgData name="이 호진" userId="e7b51f9e24c37788" providerId="LiveId" clId="{2C2A48E4-D2CD-478B-B45B-C959204C95B9}" dt="2022-05-13T05:44:27.904" v="536" actId="6549"/>
          <ac:spMkLst>
            <pc:docMk/>
            <pc:sldMk cId="4016156427" sldId="354"/>
            <ac:spMk id="11" creationId="{BA310425-55E3-DD3F-759D-246D684A1278}"/>
          </ac:spMkLst>
        </pc:spChg>
        <pc:spChg chg="add mod">
          <ac:chgData name="이 호진" userId="e7b51f9e24c37788" providerId="LiveId" clId="{2C2A48E4-D2CD-478B-B45B-C959204C95B9}" dt="2022-05-13T08:31:48.493" v="633"/>
          <ac:spMkLst>
            <pc:docMk/>
            <pc:sldMk cId="4016156427" sldId="354"/>
            <ac:spMk id="13" creationId="{4813A911-4675-F3AF-1497-7958FE8E6B18}"/>
          </ac:spMkLst>
        </pc:spChg>
        <pc:spChg chg="add mod">
          <ac:chgData name="이 호진" userId="e7b51f9e24c37788" providerId="LiveId" clId="{2C2A48E4-D2CD-478B-B45B-C959204C95B9}" dt="2022-05-13T08:31:48.493" v="633"/>
          <ac:spMkLst>
            <pc:docMk/>
            <pc:sldMk cId="4016156427" sldId="354"/>
            <ac:spMk id="14" creationId="{767AA984-8250-5741-254D-705DA28BB3CC}"/>
          </ac:spMkLst>
        </pc:spChg>
        <pc:spChg chg="add mod">
          <ac:chgData name="이 호진" userId="e7b51f9e24c37788" providerId="LiveId" clId="{2C2A48E4-D2CD-478B-B45B-C959204C95B9}" dt="2022-05-13T08:31:48.493" v="633"/>
          <ac:spMkLst>
            <pc:docMk/>
            <pc:sldMk cId="4016156427" sldId="354"/>
            <ac:spMk id="15" creationId="{276E8D99-DA57-1E51-5355-3BDE0E2A86BC}"/>
          </ac:spMkLst>
        </pc:spChg>
        <pc:spChg chg="add mod">
          <ac:chgData name="이 호진" userId="e7b51f9e24c37788" providerId="LiveId" clId="{2C2A48E4-D2CD-478B-B45B-C959204C95B9}" dt="2022-05-13T08:31:48.493" v="633"/>
          <ac:spMkLst>
            <pc:docMk/>
            <pc:sldMk cId="4016156427" sldId="354"/>
            <ac:spMk id="16" creationId="{0FEA428A-DD0F-8B1D-4916-DDA88F41F9C3}"/>
          </ac:spMkLst>
        </pc:spChg>
        <pc:picChg chg="mod">
          <ac:chgData name="이 호진" userId="e7b51f9e24c37788" providerId="LiveId" clId="{2C2A48E4-D2CD-478B-B45B-C959204C95B9}" dt="2022-05-13T05:44:53.769" v="547" actId="1076"/>
          <ac:picMkLst>
            <pc:docMk/>
            <pc:sldMk cId="4016156427" sldId="354"/>
            <ac:picMk id="8" creationId="{BF1BA725-FB5B-37F2-4A10-B21D7650EDDD}"/>
          </ac:picMkLst>
        </pc:picChg>
        <pc:picChg chg="mod">
          <ac:chgData name="이 호진" userId="e7b51f9e24c37788" providerId="LiveId" clId="{2C2A48E4-D2CD-478B-B45B-C959204C95B9}" dt="2022-05-13T05:44:58.865" v="549" actId="1076"/>
          <ac:picMkLst>
            <pc:docMk/>
            <pc:sldMk cId="4016156427" sldId="354"/>
            <ac:picMk id="10" creationId="{D25652FF-E802-678B-18DD-25AF89F32544}"/>
          </ac:picMkLst>
        </pc:picChg>
        <pc:picChg chg="mod">
          <ac:chgData name="이 호진" userId="e7b51f9e24c37788" providerId="LiveId" clId="{2C2A48E4-D2CD-478B-B45B-C959204C95B9}" dt="2022-05-13T05:44:56.345" v="548" actId="1076"/>
          <ac:picMkLst>
            <pc:docMk/>
            <pc:sldMk cId="4016156427" sldId="354"/>
            <ac:picMk id="12" creationId="{B0012C85-386A-72A3-FD10-51FBE8328BD8}"/>
          </ac:picMkLst>
        </pc:picChg>
      </pc:sldChg>
      <pc:sldChg chg="add del">
        <pc:chgData name="이 호진" userId="e7b51f9e24c37788" providerId="LiveId" clId="{2C2A48E4-D2CD-478B-B45B-C959204C95B9}" dt="2022-05-13T06:07:13.670" v="591" actId="47"/>
        <pc:sldMkLst>
          <pc:docMk/>
          <pc:sldMk cId="2321941877" sldId="355"/>
        </pc:sldMkLst>
      </pc:sldChg>
      <pc:sldChg chg="addSp modSp add mod ord">
        <pc:chgData name="이 호진" userId="e7b51f9e24c37788" providerId="LiveId" clId="{2C2A48E4-D2CD-478B-B45B-C959204C95B9}" dt="2022-05-13T08:31:28.006" v="625" actId="14100"/>
        <pc:sldMkLst>
          <pc:docMk/>
          <pc:sldMk cId="123431646" sldId="356"/>
        </pc:sldMkLst>
        <pc:spChg chg="mod">
          <ac:chgData name="이 호진" userId="e7b51f9e24c37788" providerId="LiveId" clId="{2C2A48E4-D2CD-478B-B45B-C959204C95B9}" dt="2022-05-13T08:31:28.006" v="625" actId="14100"/>
          <ac:spMkLst>
            <pc:docMk/>
            <pc:sldMk cId="123431646" sldId="356"/>
            <ac:spMk id="8" creationId="{776324C0-CFD8-4494-B7C8-160479C94901}"/>
          </ac:spMkLst>
        </pc:spChg>
        <pc:spChg chg="add mod">
          <ac:chgData name="이 호진" userId="e7b51f9e24c37788" providerId="LiveId" clId="{2C2A48E4-D2CD-478B-B45B-C959204C95B9}" dt="2022-05-13T05:36:50.710" v="149" actId="1076"/>
          <ac:spMkLst>
            <pc:docMk/>
            <pc:sldMk cId="123431646" sldId="356"/>
            <ac:spMk id="10" creationId="{C0844B4B-D9FF-710E-DF06-5F05DCF03957}"/>
          </ac:spMkLst>
        </pc:spChg>
        <pc:spChg chg="add mod">
          <ac:chgData name="이 호진" userId="e7b51f9e24c37788" providerId="LiveId" clId="{2C2A48E4-D2CD-478B-B45B-C959204C95B9}" dt="2022-05-13T05:37:13.577" v="276" actId="6549"/>
          <ac:spMkLst>
            <pc:docMk/>
            <pc:sldMk cId="123431646" sldId="356"/>
            <ac:spMk id="11" creationId="{17CA885D-368E-FFB6-2F6D-D001980E3B26}"/>
          </ac:spMkLst>
        </pc:spChg>
        <pc:picChg chg="add mod">
          <ac:chgData name="이 호진" userId="e7b51f9e24c37788" providerId="LiveId" clId="{2C2A48E4-D2CD-478B-B45B-C959204C95B9}" dt="2022-05-13T05:36:50.710" v="149" actId="1076"/>
          <ac:picMkLst>
            <pc:docMk/>
            <pc:sldMk cId="123431646" sldId="356"/>
            <ac:picMk id="6" creationId="{67852497-6159-5E57-1DD0-3CAE8293B1E2}"/>
          </ac:picMkLst>
        </pc:picChg>
      </pc:sldChg>
      <pc:sldChg chg="addSp delSp modSp add mod">
        <pc:chgData name="이 호진" userId="e7b51f9e24c37788" providerId="LiveId" clId="{2C2A48E4-D2CD-478B-B45B-C959204C95B9}" dt="2022-05-13T08:32:21.265" v="645"/>
        <pc:sldMkLst>
          <pc:docMk/>
          <pc:sldMk cId="564607312" sldId="357"/>
        </pc:sldMkLst>
        <pc:spChg chg="del">
          <ac:chgData name="이 호진" userId="e7b51f9e24c37788" providerId="LiveId" clId="{2C2A48E4-D2CD-478B-B45B-C959204C95B9}" dt="2022-05-13T08:32:20.655" v="644" actId="478"/>
          <ac:spMkLst>
            <pc:docMk/>
            <pc:sldMk cId="564607312" sldId="357"/>
            <ac:spMk id="4" creationId="{CA2E5569-5413-4171-8D0F-A04CD8CF3F3A}"/>
          </ac:spMkLst>
        </pc:spChg>
        <pc:spChg chg="del">
          <ac:chgData name="이 호진" userId="e7b51f9e24c37788" providerId="LiveId" clId="{2C2A48E4-D2CD-478B-B45B-C959204C95B9}" dt="2022-05-13T08:32:20.655" v="644" actId="478"/>
          <ac:spMkLst>
            <pc:docMk/>
            <pc:sldMk cId="564607312" sldId="357"/>
            <ac:spMk id="6" creationId="{FF2F8BFD-2356-6AC0-2AAD-15AAF8009D86}"/>
          </ac:spMkLst>
        </pc:spChg>
        <pc:spChg chg="del">
          <ac:chgData name="이 호진" userId="e7b51f9e24c37788" providerId="LiveId" clId="{2C2A48E4-D2CD-478B-B45B-C959204C95B9}" dt="2022-05-13T08:32:20.655" v="644" actId="478"/>
          <ac:spMkLst>
            <pc:docMk/>
            <pc:sldMk cId="564607312" sldId="357"/>
            <ac:spMk id="7" creationId="{C7CD30AC-AD0D-4B8A-AEFE-E34EFF8623DB}"/>
          </ac:spMkLst>
        </pc:spChg>
        <pc:spChg chg="del">
          <ac:chgData name="이 호진" userId="e7b51f9e24c37788" providerId="LiveId" clId="{2C2A48E4-D2CD-478B-B45B-C959204C95B9}" dt="2022-05-13T08:32:20.655" v="644" actId="478"/>
          <ac:spMkLst>
            <pc:docMk/>
            <pc:sldMk cId="564607312" sldId="357"/>
            <ac:spMk id="8" creationId="{776324C0-CFD8-4494-B7C8-160479C94901}"/>
          </ac:spMkLst>
        </pc:spChg>
        <pc:spChg chg="add mod">
          <ac:chgData name="이 호진" userId="e7b51f9e24c37788" providerId="LiveId" clId="{2C2A48E4-D2CD-478B-B45B-C959204C95B9}" dt="2022-05-13T08:32:21.265" v="645"/>
          <ac:spMkLst>
            <pc:docMk/>
            <pc:sldMk cId="564607312" sldId="357"/>
            <ac:spMk id="11" creationId="{AF91127A-27CA-18FB-438C-16FE786F1B4A}"/>
          </ac:spMkLst>
        </pc:spChg>
        <pc:spChg chg="add mod">
          <ac:chgData name="이 호진" userId="e7b51f9e24c37788" providerId="LiveId" clId="{2C2A48E4-D2CD-478B-B45B-C959204C95B9}" dt="2022-05-13T08:32:21.265" v="645"/>
          <ac:spMkLst>
            <pc:docMk/>
            <pc:sldMk cId="564607312" sldId="357"/>
            <ac:spMk id="14" creationId="{9B9B6B58-FC8D-552A-702C-01091C35D3EC}"/>
          </ac:spMkLst>
        </pc:spChg>
        <pc:spChg chg="add mod">
          <ac:chgData name="이 호진" userId="e7b51f9e24c37788" providerId="LiveId" clId="{2C2A48E4-D2CD-478B-B45B-C959204C95B9}" dt="2022-05-13T08:32:21.265" v="645"/>
          <ac:spMkLst>
            <pc:docMk/>
            <pc:sldMk cId="564607312" sldId="357"/>
            <ac:spMk id="15" creationId="{7F28D363-96D0-97E4-B7C7-80121F5C6CD1}"/>
          </ac:spMkLst>
        </pc:spChg>
        <pc:spChg chg="add mod">
          <ac:chgData name="이 호진" userId="e7b51f9e24c37788" providerId="LiveId" clId="{2C2A48E4-D2CD-478B-B45B-C959204C95B9}" dt="2022-05-13T08:32:21.265" v="645"/>
          <ac:spMkLst>
            <pc:docMk/>
            <pc:sldMk cId="564607312" sldId="357"/>
            <ac:spMk id="16" creationId="{C6D32BC7-6B63-B79B-AC95-385999CA3360}"/>
          </ac:spMkLst>
        </pc:spChg>
      </pc:sldChg>
      <pc:sldChg chg="addSp delSp modSp add mod">
        <pc:chgData name="이 호진" userId="e7b51f9e24c37788" providerId="LiveId" clId="{2C2A48E4-D2CD-478B-B45B-C959204C95B9}" dt="2022-05-13T08:32:26.093" v="647"/>
        <pc:sldMkLst>
          <pc:docMk/>
          <pc:sldMk cId="189444645" sldId="358"/>
        </pc:sldMkLst>
        <pc:spChg chg="del">
          <ac:chgData name="이 호진" userId="e7b51f9e24c37788" providerId="LiveId" clId="{2C2A48E4-D2CD-478B-B45B-C959204C95B9}" dt="2022-05-13T08:32:25.714" v="646" actId="478"/>
          <ac:spMkLst>
            <pc:docMk/>
            <pc:sldMk cId="189444645" sldId="358"/>
            <ac:spMk id="4" creationId="{CA2E5569-5413-4171-8D0F-A04CD8CF3F3A}"/>
          </ac:spMkLst>
        </pc:spChg>
        <pc:spChg chg="del">
          <ac:chgData name="이 호진" userId="e7b51f9e24c37788" providerId="LiveId" clId="{2C2A48E4-D2CD-478B-B45B-C959204C95B9}" dt="2022-05-13T08:32:25.714" v="646" actId="478"/>
          <ac:spMkLst>
            <pc:docMk/>
            <pc:sldMk cId="189444645" sldId="358"/>
            <ac:spMk id="7" creationId="{C7CD30AC-AD0D-4B8A-AEFE-E34EFF8623DB}"/>
          </ac:spMkLst>
        </pc:spChg>
        <pc:spChg chg="del">
          <ac:chgData name="이 호진" userId="e7b51f9e24c37788" providerId="LiveId" clId="{2C2A48E4-D2CD-478B-B45B-C959204C95B9}" dt="2022-05-13T08:32:25.714" v="646" actId="478"/>
          <ac:spMkLst>
            <pc:docMk/>
            <pc:sldMk cId="189444645" sldId="358"/>
            <ac:spMk id="8" creationId="{776324C0-CFD8-4494-B7C8-160479C94901}"/>
          </ac:spMkLst>
        </pc:spChg>
        <pc:spChg chg="del">
          <ac:chgData name="이 호진" userId="e7b51f9e24c37788" providerId="LiveId" clId="{2C2A48E4-D2CD-478B-B45B-C959204C95B9}" dt="2022-05-13T08:32:25.714" v="646" actId="478"/>
          <ac:spMkLst>
            <pc:docMk/>
            <pc:sldMk cId="189444645" sldId="358"/>
            <ac:spMk id="9" creationId="{83A45F92-B082-4872-955B-C43A62ACE520}"/>
          </ac:spMkLst>
        </pc:spChg>
        <pc:spChg chg="add mod">
          <ac:chgData name="이 호진" userId="e7b51f9e24c37788" providerId="LiveId" clId="{2C2A48E4-D2CD-478B-B45B-C959204C95B9}" dt="2022-05-13T08:32:26.093" v="647"/>
          <ac:spMkLst>
            <pc:docMk/>
            <pc:sldMk cId="189444645" sldId="358"/>
            <ac:spMk id="11" creationId="{D9227064-CCD8-7D94-DAAF-52A082374106}"/>
          </ac:spMkLst>
        </pc:spChg>
        <pc:spChg chg="add mod">
          <ac:chgData name="이 호진" userId="e7b51f9e24c37788" providerId="LiveId" clId="{2C2A48E4-D2CD-478B-B45B-C959204C95B9}" dt="2022-05-13T08:32:26.093" v="647"/>
          <ac:spMkLst>
            <pc:docMk/>
            <pc:sldMk cId="189444645" sldId="358"/>
            <ac:spMk id="13" creationId="{DC5418B1-C051-5E31-6105-E38E8F0EF5E1}"/>
          </ac:spMkLst>
        </pc:spChg>
        <pc:spChg chg="add mod">
          <ac:chgData name="이 호진" userId="e7b51f9e24c37788" providerId="LiveId" clId="{2C2A48E4-D2CD-478B-B45B-C959204C95B9}" dt="2022-05-13T08:32:26.093" v="647"/>
          <ac:spMkLst>
            <pc:docMk/>
            <pc:sldMk cId="189444645" sldId="358"/>
            <ac:spMk id="14" creationId="{1D5CFD1A-A825-B011-79F3-CBFCC1A2EE16}"/>
          </ac:spMkLst>
        </pc:spChg>
        <pc:spChg chg="add mod">
          <ac:chgData name="이 호진" userId="e7b51f9e24c37788" providerId="LiveId" clId="{2C2A48E4-D2CD-478B-B45B-C959204C95B9}" dt="2022-05-13T08:32:26.093" v="647"/>
          <ac:spMkLst>
            <pc:docMk/>
            <pc:sldMk cId="189444645" sldId="358"/>
            <ac:spMk id="16" creationId="{3F626E92-2135-2255-B01C-86B4F93ECAA5}"/>
          </ac:spMkLst>
        </pc:spChg>
      </pc:sldChg>
      <pc:sldChg chg="addSp delSp modSp add mod">
        <pc:chgData name="이 호진" userId="e7b51f9e24c37788" providerId="LiveId" clId="{2C2A48E4-D2CD-478B-B45B-C959204C95B9}" dt="2022-05-13T08:32:31.192" v="649"/>
        <pc:sldMkLst>
          <pc:docMk/>
          <pc:sldMk cId="2779810842" sldId="359"/>
        </pc:sldMkLst>
        <pc:spChg chg="del">
          <ac:chgData name="이 호진" userId="e7b51f9e24c37788" providerId="LiveId" clId="{2C2A48E4-D2CD-478B-B45B-C959204C95B9}" dt="2022-05-13T08:32:30.782" v="648" actId="478"/>
          <ac:spMkLst>
            <pc:docMk/>
            <pc:sldMk cId="2779810842" sldId="359"/>
            <ac:spMk id="4" creationId="{CA2E5569-5413-4171-8D0F-A04CD8CF3F3A}"/>
          </ac:spMkLst>
        </pc:spChg>
        <pc:spChg chg="del">
          <ac:chgData name="이 호진" userId="e7b51f9e24c37788" providerId="LiveId" clId="{2C2A48E4-D2CD-478B-B45B-C959204C95B9}" dt="2022-05-13T08:32:30.782" v="648" actId="478"/>
          <ac:spMkLst>
            <pc:docMk/>
            <pc:sldMk cId="2779810842" sldId="359"/>
            <ac:spMk id="7" creationId="{C7CD30AC-AD0D-4B8A-AEFE-E34EFF8623DB}"/>
          </ac:spMkLst>
        </pc:spChg>
        <pc:spChg chg="del">
          <ac:chgData name="이 호진" userId="e7b51f9e24c37788" providerId="LiveId" clId="{2C2A48E4-D2CD-478B-B45B-C959204C95B9}" dt="2022-05-13T08:32:30.782" v="648" actId="478"/>
          <ac:spMkLst>
            <pc:docMk/>
            <pc:sldMk cId="2779810842" sldId="359"/>
            <ac:spMk id="8" creationId="{776324C0-CFD8-4494-B7C8-160479C94901}"/>
          </ac:spMkLst>
        </pc:spChg>
        <pc:spChg chg="del">
          <ac:chgData name="이 호진" userId="e7b51f9e24c37788" providerId="LiveId" clId="{2C2A48E4-D2CD-478B-B45B-C959204C95B9}" dt="2022-05-13T08:32:30.782" v="648" actId="478"/>
          <ac:spMkLst>
            <pc:docMk/>
            <pc:sldMk cId="2779810842" sldId="359"/>
            <ac:spMk id="9" creationId="{83A45F92-B082-4872-955B-C43A62ACE520}"/>
          </ac:spMkLst>
        </pc:spChg>
        <pc:spChg chg="add mod">
          <ac:chgData name="이 호진" userId="e7b51f9e24c37788" providerId="LiveId" clId="{2C2A48E4-D2CD-478B-B45B-C959204C95B9}" dt="2022-05-13T08:32:31.192" v="649"/>
          <ac:spMkLst>
            <pc:docMk/>
            <pc:sldMk cId="2779810842" sldId="359"/>
            <ac:spMk id="11" creationId="{2A26417A-AA62-6922-7289-D48C0750C27E}"/>
          </ac:spMkLst>
        </pc:spChg>
        <pc:spChg chg="add mod">
          <ac:chgData name="이 호진" userId="e7b51f9e24c37788" providerId="LiveId" clId="{2C2A48E4-D2CD-478B-B45B-C959204C95B9}" dt="2022-05-13T08:32:31.192" v="649"/>
          <ac:spMkLst>
            <pc:docMk/>
            <pc:sldMk cId="2779810842" sldId="359"/>
            <ac:spMk id="14" creationId="{9857FF2A-6A4A-9DD6-F988-33B710F71498}"/>
          </ac:spMkLst>
        </pc:spChg>
        <pc:spChg chg="add mod">
          <ac:chgData name="이 호진" userId="e7b51f9e24c37788" providerId="LiveId" clId="{2C2A48E4-D2CD-478B-B45B-C959204C95B9}" dt="2022-05-13T08:32:31.192" v="649"/>
          <ac:spMkLst>
            <pc:docMk/>
            <pc:sldMk cId="2779810842" sldId="359"/>
            <ac:spMk id="15" creationId="{D6D824DD-59E4-1015-FD8F-441BA71F95EF}"/>
          </ac:spMkLst>
        </pc:spChg>
        <pc:spChg chg="add mod">
          <ac:chgData name="이 호진" userId="e7b51f9e24c37788" providerId="LiveId" clId="{2C2A48E4-D2CD-478B-B45B-C959204C95B9}" dt="2022-05-13T08:32:31.192" v="649"/>
          <ac:spMkLst>
            <pc:docMk/>
            <pc:sldMk cId="2779810842" sldId="359"/>
            <ac:spMk id="16" creationId="{2B225A0E-73D7-B26C-6027-192D7B9C65C6}"/>
          </ac:spMkLst>
        </pc:spChg>
        <pc:picChg chg="add mod">
          <ac:chgData name="이 호진" userId="e7b51f9e24c37788" providerId="LiveId" clId="{2C2A48E4-D2CD-478B-B45B-C959204C95B9}" dt="2022-05-13T06:09:30.976" v="617" actId="1076"/>
          <ac:picMkLst>
            <pc:docMk/>
            <pc:sldMk cId="2779810842" sldId="359"/>
            <ac:picMk id="3" creationId="{93A96017-4CD0-2C20-B41F-25B069701A66}"/>
          </ac:picMkLst>
        </pc:picChg>
        <pc:picChg chg="add mod">
          <ac:chgData name="이 호진" userId="e7b51f9e24c37788" providerId="LiveId" clId="{2C2A48E4-D2CD-478B-B45B-C959204C95B9}" dt="2022-05-13T06:09:20.605" v="613" actId="1076"/>
          <ac:picMkLst>
            <pc:docMk/>
            <pc:sldMk cId="2779810842" sldId="359"/>
            <ac:picMk id="6" creationId="{6FFC0579-3A5C-03CA-2A5F-3EF6140A02BA}"/>
          </ac:picMkLst>
        </pc:picChg>
        <pc:picChg chg="del mod ord">
          <ac:chgData name="이 호진" userId="e7b51f9e24c37788" providerId="LiveId" clId="{2C2A48E4-D2CD-478B-B45B-C959204C95B9}" dt="2022-05-13T06:09:12.726" v="609" actId="478"/>
          <ac:picMkLst>
            <pc:docMk/>
            <pc:sldMk cId="2779810842" sldId="359"/>
            <ac:picMk id="11" creationId="{4EE0311D-3305-DDC1-808B-ECF75661AD22}"/>
          </ac:picMkLst>
        </pc:picChg>
        <pc:picChg chg="mod">
          <ac:chgData name="이 호진" userId="e7b51f9e24c37788" providerId="LiveId" clId="{2C2A48E4-D2CD-478B-B45B-C959204C95B9}" dt="2022-05-13T06:09:37.874" v="620" actId="1076"/>
          <ac:picMkLst>
            <pc:docMk/>
            <pc:sldMk cId="2779810842" sldId="359"/>
            <ac:picMk id="12" creationId="{354ACD89-7852-B760-DC63-8CFF79BAF831}"/>
          </ac:picMkLst>
        </pc:picChg>
        <pc:picChg chg="mod">
          <ac:chgData name="이 호진" userId="e7b51f9e24c37788" providerId="LiveId" clId="{2C2A48E4-D2CD-478B-B45B-C959204C95B9}" dt="2022-05-13T06:09:35.679" v="619" actId="14100"/>
          <ac:picMkLst>
            <pc:docMk/>
            <pc:sldMk cId="2779810842" sldId="359"/>
            <ac:picMk id="13" creationId="{D1093852-C97D-6CD2-B5A4-2EAEE89A4C94}"/>
          </ac:picMkLst>
        </pc:picChg>
        <pc:picChg chg="del">
          <ac:chgData name="이 호진" userId="e7b51f9e24c37788" providerId="LiveId" clId="{2C2A48E4-D2CD-478B-B45B-C959204C95B9}" dt="2022-05-13T06:07:37.941" v="592" actId="21"/>
          <ac:picMkLst>
            <pc:docMk/>
            <pc:sldMk cId="2779810842" sldId="359"/>
            <ac:picMk id="14" creationId="{AEB882A6-EEB0-EFEF-8A2C-D4B0F85277D1}"/>
          </ac:picMkLst>
        </pc:picChg>
      </pc:sldChg>
    </pc:docChg>
  </pc:docChgLst>
  <pc:docChgLst>
    <pc:chgData name="이 호진" userId="e7b51f9e24c37788" providerId="LiveId" clId="{AFD320D7-44D5-4946-B7A7-6DE605157589}"/>
    <pc:docChg chg="custSel modSld">
      <pc:chgData name="이 호진" userId="e7b51f9e24c37788" providerId="LiveId" clId="{AFD320D7-44D5-4946-B7A7-6DE605157589}" dt="2022-05-12T16:21:39.456" v="56"/>
      <pc:docMkLst>
        <pc:docMk/>
      </pc:docMkLst>
      <pc:sldChg chg="modSp mod">
        <pc:chgData name="이 호진" userId="e7b51f9e24c37788" providerId="LiveId" clId="{AFD320D7-44D5-4946-B7A7-6DE605157589}" dt="2022-05-12T16:21:29.309" v="54" actId="6549"/>
        <pc:sldMkLst>
          <pc:docMk/>
          <pc:sldMk cId="2585323767" sldId="269"/>
        </pc:sldMkLst>
        <pc:spChg chg="mod">
          <ac:chgData name="이 호진" userId="e7b51f9e24c37788" providerId="LiveId" clId="{AFD320D7-44D5-4946-B7A7-6DE605157589}" dt="2022-05-12T16:21:29.309" v="54" actId="6549"/>
          <ac:spMkLst>
            <pc:docMk/>
            <pc:sldMk cId="2585323767" sldId="269"/>
            <ac:spMk id="9" creationId="{83A45F92-B082-4872-955B-C43A62ACE520}"/>
          </ac:spMkLst>
        </pc:spChg>
        <pc:spChg chg="mod">
          <ac:chgData name="이 호진" userId="e7b51f9e24c37788" providerId="LiveId" clId="{AFD320D7-44D5-4946-B7A7-6DE605157589}" dt="2022-05-12T16:21:14.821" v="8" actId="6549"/>
          <ac:spMkLst>
            <pc:docMk/>
            <pc:sldMk cId="2585323767" sldId="269"/>
            <ac:spMk id="15" creationId="{8D3079C0-CCB0-48DE-B760-CB85D1069CE3}"/>
          </ac:spMkLst>
        </pc:spChg>
      </pc:sldChg>
      <pc:sldChg chg="addSp delSp modSp mod">
        <pc:chgData name="이 호진" userId="e7b51f9e24c37788" providerId="LiveId" clId="{AFD320D7-44D5-4946-B7A7-6DE605157589}" dt="2022-05-12T16:21:39.456" v="56"/>
        <pc:sldMkLst>
          <pc:docMk/>
          <pc:sldMk cId="1534582797" sldId="270"/>
        </pc:sldMkLst>
        <pc:spChg chg="add mod">
          <ac:chgData name="이 호진" userId="e7b51f9e24c37788" providerId="LiveId" clId="{AFD320D7-44D5-4946-B7A7-6DE605157589}" dt="2022-05-12T16:21:39.456" v="56"/>
          <ac:spMkLst>
            <pc:docMk/>
            <pc:sldMk cId="1534582797" sldId="270"/>
            <ac:spMk id="6" creationId="{FF2F8BFD-2356-6AC0-2AAD-15AAF8009D86}"/>
          </ac:spMkLst>
        </pc:spChg>
        <pc:spChg chg="del">
          <ac:chgData name="이 호진" userId="e7b51f9e24c37788" providerId="LiveId" clId="{AFD320D7-44D5-4946-B7A7-6DE605157589}" dt="2022-05-12T16:21:39.035" v="55" actId="478"/>
          <ac:spMkLst>
            <pc:docMk/>
            <pc:sldMk cId="1534582797" sldId="270"/>
            <ac:spMk id="9" creationId="{7FD4EFEB-E28F-31C1-1333-51F490D90925}"/>
          </ac:spMkLst>
        </pc:spChg>
      </pc:sldChg>
    </pc:docChg>
  </pc:docChgLst>
  <pc:docChgLst>
    <pc:chgData name="이 호진" userId="e7b51f9e24c37788" providerId="LiveId" clId="{09EF49F6-FC43-4173-B8B7-A505FE8DEC1A}"/>
    <pc:docChg chg="undo custSel addSld delSld modSld sldOrd">
      <pc:chgData name="이 호진" userId="e7b51f9e24c37788" providerId="LiveId" clId="{09EF49F6-FC43-4173-B8B7-A505FE8DEC1A}" dt="2022-05-10T11:03:48.258" v="2208" actId="478"/>
      <pc:docMkLst>
        <pc:docMk/>
      </pc:docMkLst>
      <pc:sldChg chg="modSp mod">
        <pc:chgData name="이 호진" userId="e7b51f9e24c37788" providerId="LiveId" clId="{09EF49F6-FC43-4173-B8B7-A505FE8DEC1A}" dt="2022-05-10T10:34:10.119" v="20" actId="167"/>
        <pc:sldMkLst>
          <pc:docMk/>
          <pc:sldMk cId="2184666338" sldId="256"/>
        </pc:sldMkLst>
        <pc:spChg chg="mod">
          <ac:chgData name="이 호진" userId="e7b51f9e24c37788" providerId="LiveId" clId="{09EF49F6-FC43-4173-B8B7-A505FE8DEC1A}" dt="2022-05-10T10:34:03.454" v="18" actId="14100"/>
          <ac:spMkLst>
            <pc:docMk/>
            <pc:sldMk cId="2184666338" sldId="256"/>
            <ac:spMk id="2" creationId="{460B1900-AA23-4002-9880-4AB15733F777}"/>
          </ac:spMkLst>
        </pc:spChg>
        <pc:picChg chg="mod ord">
          <ac:chgData name="이 호진" userId="e7b51f9e24c37788" providerId="LiveId" clId="{09EF49F6-FC43-4173-B8B7-A505FE8DEC1A}" dt="2022-05-10T10:34:10.119" v="20" actId="167"/>
          <ac:picMkLst>
            <pc:docMk/>
            <pc:sldMk cId="2184666338" sldId="256"/>
            <ac:picMk id="5" creationId="{6E7688E6-F97F-4163-A323-57B46D3D7A43}"/>
          </ac:picMkLst>
        </pc:picChg>
      </pc:sldChg>
      <pc:sldChg chg="addSp modSp mod">
        <pc:chgData name="이 호진" userId="e7b51f9e24c37788" providerId="LiveId" clId="{09EF49F6-FC43-4173-B8B7-A505FE8DEC1A}" dt="2022-05-10T10:39:46.663" v="203" actId="14100"/>
        <pc:sldMkLst>
          <pc:docMk/>
          <pc:sldMk cId="783510813" sldId="257"/>
        </pc:sldMkLst>
        <pc:spChg chg="mod">
          <ac:chgData name="이 호진" userId="e7b51f9e24c37788" providerId="LiveId" clId="{09EF49F6-FC43-4173-B8B7-A505FE8DEC1A}" dt="2022-05-10T10:37:29.713" v="27" actId="14100"/>
          <ac:spMkLst>
            <pc:docMk/>
            <pc:sldMk cId="783510813" sldId="257"/>
            <ac:spMk id="2" creationId="{CD2B34E3-BBE9-4E29-A1F0-387097EE1672}"/>
          </ac:spMkLst>
        </pc:spChg>
        <pc:spChg chg="mod">
          <ac:chgData name="이 호진" userId="e7b51f9e24c37788" providerId="LiveId" clId="{09EF49F6-FC43-4173-B8B7-A505FE8DEC1A}" dt="2022-05-10T10:39:46.663" v="203" actId="14100"/>
          <ac:spMkLst>
            <pc:docMk/>
            <pc:sldMk cId="783510813" sldId="257"/>
            <ac:spMk id="3" creationId="{05C55415-C61F-4F87-9DE5-E8350487E842}"/>
          </ac:spMkLst>
        </pc:spChg>
        <pc:picChg chg="add mod">
          <ac:chgData name="이 호진" userId="e7b51f9e24c37788" providerId="LiveId" clId="{09EF49F6-FC43-4173-B8B7-A505FE8DEC1A}" dt="2022-05-10T10:39:39.707" v="200" actId="1076"/>
          <ac:picMkLst>
            <pc:docMk/>
            <pc:sldMk cId="783510813" sldId="257"/>
            <ac:picMk id="1026" creationId="{149556D4-ABE9-8A26-3313-7211F7D51395}"/>
          </ac:picMkLst>
        </pc:picChg>
      </pc:sldChg>
      <pc:sldChg chg="addSp delSp modSp mod">
        <pc:chgData name="이 호진" userId="e7b51f9e24c37788" providerId="LiveId" clId="{09EF49F6-FC43-4173-B8B7-A505FE8DEC1A}" dt="2022-05-10T10:47:58.736" v="583" actId="1076"/>
        <pc:sldMkLst>
          <pc:docMk/>
          <pc:sldMk cId="3835004089" sldId="258"/>
        </pc:sldMkLst>
        <pc:spChg chg="mod">
          <ac:chgData name="이 호진" userId="e7b51f9e24c37788" providerId="LiveId" clId="{09EF49F6-FC43-4173-B8B7-A505FE8DEC1A}" dt="2022-05-10T10:40:10.691" v="206" actId="1076"/>
          <ac:spMkLst>
            <pc:docMk/>
            <pc:sldMk cId="3835004089" sldId="258"/>
            <ac:spMk id="2" creationId="{8DE00FC1-6291-46BA-A1A5-5B6CF5174C98}"/>
          </ac:spMkLst>
        </pc:spChg>
        <pc:spChg chg="mod">
          <ac:chgData name="이 호진" userId="e7b51f9e24c37788" providerId="LiveId" clId="{09EF49F6-FC43-4173-B8B7-A505FE8DEC1A}" dt="2022-05-10T10:45:52.362" v="507" actId="1076"/>
          <ac:spMkLst>
            <pc:docMk/>
            <pc:sldMk cId="3835004089" sldId="258"/>
            <ac:spMk id="3" creationId="{AB4E7E82-0120-4C04-90F0-825873AB30D7}"/>
          </ac:spMkLst>
        </pc:spChg>
        <pc:spChg chg="add del mod">
          <ac:chgData name="이 호진" userId="e7b51f9e24c37788" providerId="LiveId" clId="{09EF49F6-FC43-4173-B8B7-A505FE8DEC1A}" dt="2022-05-10T10:47:58.736" v="583" actId="1076"/>
          <ac:spMkLst>
            <pc:docMk/>
            <pc:sldMk cId="3835004089" sldId="258"/>
            <ac:spMk id="5" creationId="{79CD601D-8E28-37C9-07D3-839D32FB911E}"/>
          </ac:spMkLst>
        </pc:spChg>
        <pc:picChg chg="add del mod">
          <ac:chgData name="이 호진" userId="e7b51f9e24c37788" providerId="LiveId" clId="{09EF49F6-FC43-4173-B8B7-A505FE8DEC1A}" dt="2022-05-10T10:46:39.902" v="517" actId="478"/>
          <ac:picMkLst>
            <pc:docMk/>
            <pc:sldMk cId="3835004089" sldId="258"/>
            <ac:picMk id="2050" creationId="{CF4357EF-1950-2C50-C85B-98F7F812D705}"/>
          </ac:picMkLst>
        </pc:picChg>
        <pc:picChg chg="add del mod">
          <ac:chgData name="이 호진" userId="e7b51f9e24c37788" providerId="LiveId" clId="{09EF49F6-FC43-4173-B8B7-A505FE8DEC1A}" dt="2022-05-10T10:46:36.882" v="515"/>
          <ac:picMkLst>
            <pc:docMk/>
            <pc:sldMk cId="3835004089" sldId="258"/>
            <ac:picMk id="2052" creationId="{F3FF9E09-9562-48B1-A397-05F00933D849}"/>
          </ac:picMkLst>
        </pc:picChg>
        <pc:picChg chg="add mod">
          <ac:chgData name="이 호진" userId="e7b51f9e24c37788" providerId="LiveId" clId="{09EF49F6-FC43-4173-B8B7-A505FE8DEC1A}" dt="2022-05-10T10:46:50.986" v="520" actId="1076"/>
          <ac:picMkLst>
            <pc:docMk/>
            <pc:sldMk cId="3835004089" sldId="258"/>
            <ac:picMk id="2054" creationId="{5059E6E5-CDE1-64F3-421C-3C5759A71CAB}"/>
          </ac:picMkLst>
        </pc:picChg>
        <pc:picChg chg="add mod">
          <ac:chgData name="이 호진" userId="e7b51f9e24c37788" providerId="LiveId" clId="{09EF49F6-FC43-4173-B8B7-A505FE8DEC1A}" dt="2022-05-10T10:47:43.840" v="530" actId="1076"/>
          <ac:picMkLst>
            <pc:docMk/>
            <pc:sldMk cId="3835004089" sldId="258"/>
            <ac:picMk id="2056" creationId="{C042B919-DBB6-A9A7-4519-97B9101250F9}"/>
          </ac:picMkLst>
        </pc:picChg>
      </pc:sldChg>
      <pc:sldChg chg="addSp delSp modSp mod ord">
        <pc:chgData name="이 호진" userId="e7b51f9e24c37788" providerId="LiveId" clId="{09EF49F6-FC43-4173-B8B7-A505FE8DEC1A}" dt="2022-05-10T10:54:37.317" v="1330" actId="14100"/>
        <pc:sldMkLst>
          <pc:docMk/>
          <pc:sldMk cId="2903567767" sldId="259"/>
        </pc:sldMkLst>
        <pc:spChg chg="mod">
          <ac:chgData name="이 호진" userId="e7b51f9e24c37788" providerId="LiveId" clId="{09EF49F6-FC43-4173-B8B7-A505FE8DEC1A}" dt="2022-05-10T10:51:47.789" v="972" actId="1076"/>
          <ac:spMkLst>
            <pc:docMk/>
            <pc:sldMk cId="2903567767" sldId="259"/>
            <ac:spMk id="2" creationId="{8869BDF8-D42E-4D8B-B4DF-A03EBDB7362C}"/>
          </ac:spMkLst>
        </pc:spChg>
        <pc:spChg chg="del mod">
          <ac:chgData name="이 호진" userId="e7b51f9e24c37788" providerId="LiveId" clId="{09EF49F6-FC43-4173-B8B7-A505FE8DEC1A}" dt="2022-05-10T10:53:16.202" v="1312" actId="478"/>
          <ac:spMkLst>
            <pc:docMk/>
            <pc:sldMk cId="2903567767" sldId="259"/>
            <ac:spMk id="3" creationId="{D58928DF-13F7-495D-A066-2E9F1703EBFA}"/>
          </ac:spMkLst>
        </pc:spChg>
        <pc:spChg chg="add mod">
          <ac:chgData name="이 호진" userId="e7b51f9e24c37788" providerId="LiveId" clId="{09EF49F6-FC43-4173-B8B7-A505FE8DEC1A}" dt="2022-05-10T10:53:23.829" v="1314" actId="14100"/>
          <ac:spMkLst>
            <pc:docMk/>
            <pc:sldMk cId="2903567767" sldId="259"/>
            <ac:spMk id="5" creationId="{B8FD189D-2909-BB07-D42B-016FD1816A2A}"/>
          </ac:spMkLst>
        </pc:spChg>
        <pc:picChg chg="add mod">
          <ac:chgData name="이 호진" userId="e7b51f9e24c37788" providerId="LiveId" clId="{09EF49F6-FC43-4173-B8B7-A505FE8DEC1A}" dt="2022-05-10T10:54:20.690" v="1327" actId="14100"/>
          <ac:picMkLst>
            <pc:docMk/>
            <pc:sldMk cId="2903567767" sldId="259"/>
            <ac:picMk id="9" creationId="{23B46918-2869-6CF4-C31C-F9C69283FE29}"/>
          </ac:picMkLst>
        </pc:picChg>
        <pc:picChg chg="add mod">
          <ac:chgData name="이 호진" userId="e7b51f9e24c37788" providerId="LiveId" clId="{09EF49F6-FC43-4173-B8B7-A505FE8DEC1A}" dt="2022-05-10T10:54:18.058" v="1326" actId="1076"/>
          <ac:picMkLst>
            <pc:docMk/>
            <pc:sldMk cId="2903567767" sldId="259"/>
            <ac:picMk id="5122" creationId="{6DCD4286-E373-1860-2128-7A597FBA6D01}"/>
          </ac:picMkLst>
        </pc:picChg>
        <pc:picChg chg="add mod">
          <ac:chgData name="이 호진" userId="e7b51f9e24c37788" providerId="LiveId" clId="{09EF49F6-FC43-4173-B8B7-A505FE8DEC1A}" dt="2022-05-10T10:54:37.317" v="1330" actId="14100"/>
          <ac:picMkLst>
            <pc:docMk/>
            <pc:sldMk cId="2903567767" sldId="259"/>
            <ac:picMk id="5124" creationId="{B8D80ECD-AABF-72DD-FA46-84AFAA7A36A1}"/>
          </ac:picMkLst>
        </pc:picChg>
      </pc:sldChg>
      <pc:sldChg chg="addSp modSp mod ord">
        <pc:chgData name="이 호진" userId="e7b51f9e24c37788" providerId="LiveId" clId="{09EF49F6-FC43-4173-B8B7-A505FE8DEC1A}" dt="2022-05-10T10:44:07.997" v="218"/>
        <pc:sldMkLst>
          <pc:docMk/>
          <pc:sldMk cId="3214108175" sldId="260"/>
        </pc:sldMkLst>
        <pc:spChg chg="add mod">
          <ac:chgData name="이 호진" userId="e7b51f9e24c37788" providerId="LiveId" clId="{09EF49F6-FC43-4173-B8B7-A505FE8DEC1A}" dt="2022-05-10T10:44:02.404" v="215" actId="1076"/>
          <ac:spMkLst>
            <pc:docMk/>
            <pc:sldMk cId="3214108175" sldId="260"/>
            <ac:spMk id="9" creationId="{BADA0DE9-1DDE-F66C-0737-71A008508B93}"/>
          </ac:spMkLst>
        </pc:spChg>
        <pc:spChg chg="mod">
          <ac:chgData name="이 호진" userId="e7b51f9e24c37788" providerId="LiveId" clId="{09EF49F6-FC43-4173-B8B7-A505FE8DEC1A}" dt="2022-05-10T10:44:04.945" v="216" actId="1076"/>
          <ac:spMkLst>
            <pc:docMk/>
            <pc:sldMk cId="3214108175" sldId="260"/>
            <ac:spMk id="10" creationId="{68077E13-629C-465F-B5F7-6FC9848DA8E8}"/>
          </ac:spMkLst>
        </pc:spChg>
        <pc:picChg chg="mod">
          <ac:chgData name="이 호진" userId="e7b51f9e24c37788" providerId="LiveId" clId="{09EF49F6-FC43-4173-B8B7-A505FE8DEC1A}" dt="2022-05-10T10:43:46.586" v="209" actId="1076"/>
          <ac:picMkLst>
            <pc:docMk/>
            <pc:sldMk cId="3214108175" sldId="260"/>
            <ac:picMk id="3" creationId="{C7586FEF-1E5C-4121-AE96-F53A995AC06A}"/>
          </ac:picMkLst>
        </pc:picChg>
      </pc:sldChg>
      <pc:sldChg chg="del">
        <pc:chgData name="이 호진" userId="e7b51f9e24c37788" providerId="LiveId" clId="{09EF49F6-FC43-4173-B8B7-A505FE8DEC1A}" dt="2022-05-10T10:50:36.344" v="959" actId="47"/>
        <pc:sldMkLst>
          <pc:docMk/>
          <pc:sldMk cId="1334255363" sldId="261"/>
        </pc:sldMkLst>
      </pc:sldChg>
      <pc:sldChg chg="addSp delSp modSp mod ord">
        <pc:chgData name="이 호진" userId="e7b51f9e24c37788" providerId="LiveId" clId="{09EF49F6-FC43-4173-B8B7-A505FE8DEC1A}" dt="2022-05-10T10:50:18.758" v="958" actId="207"/>
        <pc:sldMkLst>
          <pc:docMk/>
          <pc:sldMk cId="4149842348" sldId="262"/>
        </pc:sldMkLst>
        <pc:spChg chg="del">
          <ac:chgData name="이 호진" userId="e7b51f9e24c37788" providerId="LiveId" clId="{09EF49F6-FC43-4173-B8B7-A505FE8DEC1A}" dt="2022-05-10T10:43:51.070" v="210" actId="21"/>
          <ac:spMkLst>
            <pc:docMk/>
            <pc:sldMk cId="4149842348" sldId="262"/>
            <ac:spMk id="2" creationId="{43B9EC54-E0B1-4602-92BB-A881E4B0C131}"/>
          </ac:spMkLst>
        </pc:spChg>
        <pc:spChg chg="add mod">
          <ac:chgData name="이 호진" userId="e7b51f9e24c37788" providerId="LiveId" clId="{09EF49F6-FC43-4173-B8B7-A505FE8DEC1A}" dt="2022-05-10T10:48:22.643" v="617" actId="14100"/>
          <ac:spMkLst>
            <pc:docMk/>
            <pc:sldMk cId="4149842348" sldId="262"/>
            <ac:spMk id="3" creationId="{90F40EFB-8518-AA40-806C-53BD63B6C52A}"/>
          </ac:spMkLst>
        </pc:spChg>
        <pc:spChg chg="add mod">
          <ac:chgData name="이 호진" userId="e7b51f9e24c37788" providerId="LiveId" clId="{09EF49F6-FC43-4173-B8B7-A505FE8DEC1A}" dt="2022-05-10T10:48:57.507" v="775" actId="1076"/>
          <ac:spMkLst>
            <pc:docMk/>
            <pc:sldMk cId="4149842348" sldId="262"/>
            <ac:spMk id="5" creationId="{FF2D1C87-297F-03BF-F9AE-73834831F89D}"/>
          </ac:spMkLst>
        </pc:spChg>
        <pc:spChg chg="add mod">
          <ac:chgData name="이 호진" userId="e7b51f9e24c37788" providerId="LiveId" clId="{09EF49F6-FC43-4173-B8B7-A505FE8DEC1A}" dt="2022-05-10T10:50:18.758" v="958" actId="207"/>
          <ac:spMkLst>
            <pc:docMk/>
            <pc:sldMk cId="4149842348" sldId="262"/>
            <ac:spMk id="9" creationId="{B15FF8BA-B871-5D89-F942-8FF017C0310B}"/>
          </ac:spMkLst>
        </pc:spChg>
        <pc:picChg chg="add mod">
          <ac:chgData name="이 호진" userId="e7b51f9e24c37788" providerId="LiveId" clId="{09EF49F6-FC43-4173-B8B7-A505FE8DEC1A}" dt="2022-05-10T10:49:31.381" v="781" actId="1076"/>
          <ac:picMkLst>
            <pc:docMk/>
            <pc:sldMk cId="4149842348" sldId="262"/>
            <ac:picMk id="3074" creationId="{B5975C7D-F2A7-ADE7-CD10-59FDCD38A360}"/>
          </ac:picMkLst>
        </pc:picChg>
      </pc:sldChg>
      <pc:sldChg chg="addSp delSp modSp mod ord">
        <pc:chgData name="이 호진" userId="e7b51f9e24c37788" providerId="LiveId" clId="{09EF49F6-FC43-4173-B8B7-A505FE8DEC1A}" dt="2022-05-10T10:56:20.651" v="1575" actId="1076"/>
        <pc:sldMkLst>
          <pc:docMk/>
          <pc:sldMk cId="4146281059" sldId="263"/>
        </pc:sldMkLst>
        <pc:spChg chg="add del mod">
          <ac:chgData name="이 호진" userId="e7b51f9e24c37788" providerId="LiveId" clId="{09EF49F6-FC43-4173-B8B7-A505FE8DEC1A}" dt="2022-05-10T10:56:04.809" v="1570" actId="1076"/>
          <ac:spMkLst>
            <pc:docMk/>
            <pc:sldMk cId="4146281059" sldId="263"/>
            <ac:spMk id="2" creationId="{75E989CF-04AD-49E8-ABC4-A36C9FE63B2B}"/>
          </ac:spMkLst>
        </pc:spChg>
        <pc:spChg chg="add mod">
          <ac:chgData name="이 호진" userId="e7b51f9e24c37788" providerId="LiveId" clId="{09EF49F6-FC43-4173-B8B7-A505FE8DEC1A}" dt="2022-05-10T10:55:44.887" v="1564" actId="1076"/>
          <ac:spMkLst>
            <pc:docMk/>
            <pc:sldMk cId="4146281059" sldId="263"/>
            <ac:spMk id="9" creationId="{C46CBA63-9B74-C381-986F-40D8B4AD6669}"/>
          </ac:spMkLst>
        </pc:spChg>
        <pc:spChg chg="add mod">
          <ac:chgData name="이 호진" userId="e7b51f9e24c37788" providerId="LiveId" clId="{09EF49F6-FC43-4173-B8B7-A505FE8DEC1A}" dt="2022-05-10T10:56:08.591" v="1571" actId="1076"/>
          <ac:spMkLst>
            <pc:docMk/>
            <pc:sldMk cId="4146281059" sldId="263"/>
            <ac:spMk id="10" creationId="{308F060E-A4DF-750A-F6A2-74ED5F5CF793}"/>
          </ac:spMkLst>
        </pc:spChg>
        <pc:spChg chg="add mod">
          <ac:chgData name="이 호진" userId="e7b51f9e24c37788" providerId="LiveId" clId="{09EF49F6-FC43-4173-B8B7-A505FE8DEC1A}" dt="2022-05-10T10:56:20.651" v="1575" actId="1076"/>
          <ac:spMkLst>
            <pc:docMk/>
            <pc:sldMk cId="4146281059" sldId="263"/>
            <ac:spMk id="11" creationId="{E2E107D4-2AFA-4FB0-735F-C9275DCEC516}"/>
          </ac:spMkLst>
        </pc:spChg>
        <pc:picChg chg="mod">
          <ac:chgData name="이 호진" userId="e7b51f9e24c37788" providerId="LiveId" clId="{09EF49F6-FC43-4173-B8B7-A505FE8DEC1A}" dt="2022-05-10T10:54:48.883" v="1331" actId="1076"/>
          <ac:picMkLst>
            <pc:docMk/>
            <pc:sldMk cId="4146281059" sldId="263"/>
            <ac:picMk id="5" creationId="{BDE2A0EF-1C72-4CA8-B30F-9D5261F3C810}"/>
          </ac:picMkLst>
        </pc:picChg>
        <pc:picChg chg="add del mod">
          <ac:chgData name="이 호진" userId="e7b51f9e24c37788" providerId="LiveId" clId="{09EF49F6-FC43-4173-B8B7-A505FE8DEC1A}" dt="2022-05-10T10:53:50.693" v="1316" actId="21"/>
          <ac:picMkLst>
            <pc:docMk/>
            <pc:sldMk cId="4146281059" sldId="263"/>
            <ac:picMk id="4098" creationId="{6CBA0820-D03D-CEDF-C18A-C7F22C6CF9EC}"/>
          </ac:picMkLst>
        </pc:picChg>
      </pc:sldChg>
      <pc:sldChg chg="delSp del mod">
        <pc:chgData name="이 호진" userId="e7b51f9e24c37788" providerId="LiveId" clId="{09EF49F6-FC43-4173-B8B7-A505FE8DEC1A}" dt="2022-05-10T10:58:58.508" v="1788" actId="47"/>
        <pc:sldMkLst>
          <pc:docMk/>
          <pc:sldMk cId="4294240624" sldId="264"/>
        </pc:sldMkLst>
        <pc:spChg chg="del">
          <ac:chgData name="이 호진" userId="e7b51f9e24c37788" providerId="LiveId" clId="{09EF49F6-FC43-4173-B8B7-A505FE8DEC1A}" dt="2022-05-10T10:55:57.526" v="1565" actId="21"/>
          <ac:spMkLst>
            <pc:docMk/>
            <pc:sldMk cId="4294240624" sldId="264"/>
            <ac:spMk id="9" creationId="{2631E3E6-EB67-4B76-A68A-443961270F20}"/>
          </ac:spMkLst>
        </pc:spChg>
        <pc:spChg chg="del">
          <ac:chgData name="이 호진" userId="e7b51f9e24c37788" providerId="LiveId" clId="{09EF49F6-FC43-4173-B8B7-A505FE8DEC1A}" dt="2022-05-10T10:55:57.526" v="1565" actId="21"/>
          <ac:spMkLst>
            <pc:docMk/>
            <pc:sldMk cId="4294240624" sldId="264"/>
            <ac:spMk id="10" creationId="{1A6FC77E-6015-4CBA-A02A-FDF1A8A2D5EF}"/>
          </ac:spMkLst>
        </pc:spChg>
      </pc:sldChg>
      <pc:sldChg chg="modSp mod ord">
        <pc:chgData name="이 호진" userId="e7b51f9e24c37788" providerId="LiveId" clId="{09EF49F6-FC43-4173-B8B7-A505FE8DEC1A}" dt="2022-05-10T10:58:43.990" v="1787" actId="1076"/>
        <pc:sldMkLst>
          <pc:docMk/>
          <pc:sldMk cId="1027816499" sldId="265"/>
        </pc:sldMkLst>
        <pc:spChg chg="mod">
          <ac:chgData name="이 호진" userId="e7b51f9e24c37788" providerId="LiveId" clId="{09EF49F6-FC43-4173-B8B7-A505FE8DEC1A}" dt="2022-05-10T10:58:36.904" v="1784" actId="14100"/>
          <ac:spMkLst>
            <pc:docMk/>
            <pc:sldMk cId="1027816499" sldId="265"/>
            <ac:spMk id="2" creationId="{66F36C48-0ED7-4B28-8FDF-2451D0174C69}"/>
          </ac:spMkLst>
        </pc:spChg>
        <pc:spChg chg="mod">
          <ac:chgData name="이 호진" userId="e7b51f9e24c37788" providerId="LiveId" clId="{09EF49F6-FC43-4173-B8B7-A505FE8DEC1A}" dt="2022-05-10T10:58:43.990" v="1787" actId="1076"/>
          <ac:spMkLst>
            <pc:docMk/>
            <pc:sldMk cId="1027816499" sldId="265"/>
            <ac:spMk id="9" creationId="{1E381184-A252-4A02-86F6-C1273909BE7B}"/>
          </ac:spMkLst>
        </pc:spChg>
        <pc:picChg chg="mod">
          <ac:chgData name="이 호진" userId="e7b51f9e24c37788" providerId="LiveId" clId="{09EF49F6-FC43-4173-B8B7-A505FE8DEC1A}" dt="2022-05-10T10:57:44.319" v="1760" actId="1076"/>
          <ac:picMkLst>
            <pc:docMk/>
            <pc:sldMk cId="1027816499" sldId="265"/>
            <ac:picMk id="5" creationId="{D7FE5A7B-C2E9-4AC4-A29E-BECCD574CBBC}"/>
          </ac:picMkLst>
        </pc:picChg>
      </pc:sldChg>
      <pc:sldChg chg="addSp modSp mod ord">
        <pc:chgData name="이 호진" userId="e7b51f9e24c37788" providerId="LiveId" clId="{09EF49F6-FC43-4173-B8B7-A505FE8DEC1A}" dt="2022-05-10T11:03:43.998" v="2207" actId="1076"/>
        <pc:sldMkLst>
          <pc:docMk/>
          <pc:sldMk cId="766067033" sldId="266"/>
        </pc:sldMkLst>
        <pc:spChg chg="add">
          <ac:chgData name="이 호진" userId="e7b51f9e24c37788" providerId="LiveId" clId="{09EF49F6-FC43-4173-B8B7-A505FE8DEC1A}" dt="2022-05-10T11:02:34.344" v="2182" actId="11529"/>
          <ac:spMkLst>
            <pc:docMk/>
            <pc:sldMk cId="766067033" sldId="266"/>
            <ac:spMk id="2" creationId="{B278AF98-0DA6-83E1-8BA0-AA7881D4BC2A}"/>
          </ac:spMkLst>
        </pc:spChg>
        <pc:spChg chg="add mod">
          <ac:chgData name="이 호진" userId="e7b51f9e24c37788" providerId="LiveId" clId="{09EF49F6-FC43-4173-B8B7-A505FE8DEC1A}" dt="2022-05-10T11:02:30.039" v="2181" actId="1076"/>
          <ac:spMkLst>
            <pc:docMk/>
            <pc:sldMk cId="766067033" sldId="266"/>
            <ac:spMk id="9" creationId="{24B3EAE2-88D6-1928-0F45-0A94A5BEEE18}"/>
          </ac:spMkLst>
        </pc:spChg>
        <pc:spChg chg="add mod">
          <ac:chgData name="이 호진" userId="e7b51f9e24c37788" providerId="LiveId" clId="{09EF49F6-FC43-4173-B8B7-A505FE8DEC1A}" dt="2022-05-10T10:59:23.901" v="1818" actId="255"/>
          <ac:spMkLst>
            <pc:docMk/>
            <pc:sldMk cId="766067033" sldId="266"/>
            <ac:spMk id="10" creationId="{318CD53A-080E-1952-451D-F9F8EAF2360F}"/>
          </ac:spMkLst>
        </pc:spChg>
        <pc:spChg chg="add mod">
          <ac:chgData name="이 호진" userId="e7b51f9e24c37788" providerId="LiveId" clId="{09EF49F6-FC43-4173-B8B7-A505FE8DEC1A}" dt="2022-05-10T11:02:22.874" v="2177" actId="1076"/>
          <ac:spMkLst>
            <pc:docMk/>
            <pc:sldMk cId="766067033" sldId="266"/>
            <ac:spMk id="11" creationId="{32CC1485-E63B-AD53-B92B-5000C0A7E872}"/>
          </ac:spMkLst>
        </pc:spChg>
        <pc:spChg chg="add mod">
          <ac:chgData name="이 호진" userId="e7b51f9e24c37788" providerId="LiveId" clId="{09EF49F6-FC43-4173-B8B7-A505FE8DEC1A}" dt="2022-05-10T11:02:49.547" v="2190" actId="1076"/>
          <ac:spMkLst>
            <pc:docMk/>
            <pc:sldMk cId="766067033" sldId="266"/>
            <ac:spMk id="12" creationId="{53746B69-E874-52CB-D68B-F1A12A620179}"/>
          </ac:spMkLst>
        </pc:spChg>
        <pc:spChg chg="add mod">
          <ac:chgData name="이 호진" userId="e7b51f9e24c37788" providerId="LiveId" clId="{09EF49F6-FC43-4173-B8B7-A505FE8DEC1A}" dt="2022-05-10T11:02:37.850" v="2184" actId="1076"/>
          <ac:spMkLst>
            <pc:docMk/>
            <pc:sldMk cId="766067033" sldId="266"/>
            <ac:spMk id="14" creationId="{700037E3-9DAC-8902-4249-5EACC7D1F2A1}"/>
          </ac:spMkLst>
        </pc:spChg>
        <pc:spChg chg="add mod">
          <ac:chgData name="이 호진" userId="e7b51f9e24c37788" providerId="LiveId" clId="{09EF49F6-FC43-4173-B8B7-A505FE8DEC1A}" dt="2022-05-10T11:02:47.477" v="2189" actId="1076"/>
          <ac:spMkLst>
            <pc:docMk/>
            <pc:sldMk cId="766067033" sldId="266"/>
            <ac:spMk id="15" creationId="{5513377B-0CBA-0D46-8AB2-A95EBF926CDD}"/>
          </ac:spMkLst>
        </pc:spChg>
        <pc:spChg chg="add mod">
          <ac:chgData name="이 호진" userId="e7b51f9e24c37788" providerId="LiveId" clId="{09EF49F6-FC43-4173-B8B7-A505FE8DEC1A}" dt="2022-05-10T11:03:43.998" v="2207" actId="1076"/>
          <ac:spMkLst>
            <pc:docMk/>
            <pc:sldMk cId="766067033" sldId="266"/>
            <ac:spMk id="16" creationId="{FB3C3915-5DFE-271D-80CF-C1556BAE8043}"/>
          </ac:spMkLst>
        </pc:spChg>
        <pc:picChg chg="add mod">
          <ac:chgData name="이 호진" userId="e7b51f9e24c37788" providerId="LiveId" clId="{09EF49F6-FC43-4173-B8B7-A505FE8DEC1A}" dt="2022-05-10T11:02:27.250" v="2180" actId="1076"/>
          <ac:picMkLst>
            <pc:docMk/>
            <pc:sldMk cId="766067033" sldId="266"/>
            <ac:picMk id="13" creationId="{388F512A-C29A-DDEA-992A-BC735E977FD4}"/>
          </ac:picMkLst>
        </pc:picChg>
      </pc:sldChg>
      <pc:sldChg chg="del">
        <pc:chgData name="이 호진" userId="e7b51f9e24c37788" providerId="LiveId" clId="{09EF49F6-FC43-4173-B8B7-A505FE8DEC1A}" dt="2022-05-10T10:58:58.508" v="1788" actId="47"/>
        <pc:sldMkLst>
          <pc:docMk/>
          <pc:sldMk cId="525739771" sldId="267"/>
        </pc:sldMkLst>
      </pc:sldChg>
      <pc:sldChg chg="del">
        <pc:chgData name="이 호진" userId="e7b51f9e24c37788" providerId="LiveId" clId="{09EF49F6-FC43-4173-B8B7-A505FE8DEC1A}" dt="2022-05-10T10:58:58.508" v="1788" actId="47"/>
        <pc:sldMkLst>
          <pc:docMk/>
          <pc:sldMk cId="218093145" sldId="268"/>
        </pc:sldMkLst>
      </pc:sldChg>
      <pc:sldChg chg="modSp add mod">
        <pc:chgData name="이 호진" userId="e7b51f9e24c37788" providerId="LiveId" clId="{09EF49F6-FC43-4173-B8B7-A505FE8DEC1A}" dt="2022-05-10T10:33:32.201" v="16"/>
        <pc:sldMkLst>
          <pc:docMk/>
          <pc:sldMk cId="2585323767" sldId="269"/>
        </pc:sldMkLst>
        <pc:spChg chg="mod">
          <ac:chgData name="이 호진" userId="e7b51f9e24c37788" providerId="LiveId" clId="{09EF49F6-FC43-4173-B8B7-A505FE8DEC1A}" dt="2022-05-10T10:33:32.201" v="16"/>
          <ac:spMkLst>
            <pc:docMk/>
            <pc:sldMk cId="2585323767" sldId="269"/>
            <ac:spMk id="15" creationId="{8D3079C0-CCB0-48DE-B760-CB85D1069CE3}"/>
          </ac:spMkLst>
        </pc:spChg>
      </pc:sldChg>
      <pc:sldChg chg="delSp modSp add mod">
        <pc:chgData name="이 호진" userId="e7b51f9e24c37788" providerId="LiveId" clId="{09EF49F6-FC43-4173-B8B7-A505FE8DEC1A}" dt="2022-05-10T11:03:48.258" v="2208" actId="478"/>
        <pc:sldMkLst>
          <pc:docMk/>
          <pc:sldMk cId="1534582797" sldId="270"/>
        </pc:sldMkLst>
        <pc:spChg chg="del">
          <ac:chgData name="이 호진" userId="e7b51f9e24c37788" providerId="LiveId" clId="{09EF49F6-FC43-4173-B8B7-A505FE8DEC1A}" dt="2022-05-10T11:03:48.258" v="2208" actId="478"/>
          <ac:spMkLst>
            <pc:docMk/>
            <pc:sldMk cId="1534582797" sldId="270"/>
            <ac:spMk id="9" creationId="{24B3EAE2-88D6-1928-0F45-0A94A5BEEE18}"/>
          </ac:spMkLst>
        </pc:spChg>
        <pc:spChg chg="del mod">
          <ac:chgData name="이 호진" userId="e7b51f9e24c37788" providerId="LiveId" clId="{09EF49F6-FC43-4173-B8B7-A505FE8DEC1A}" dt="2022-05-10T11:03:05.306" v="2195" actId="21"/>
          <ac:spMkLst>
            <pc:docMk/>
            <pc:sldMk cId="1534582797" sldId="270"/>
            <ac:spMk id="10" creationId="{318CD53A-080E-1952-451D-F9F8EAF2360F}"/>
          </ac:spMkLst>
        </pc:spChg>
      </pc:sldChg>
    </pc:docChg>
  </pc:docChgLst>
  <pc:docChgLst>
    <pc:chgData name="이 호진" userId="e7b51f9e24c37788" providerId="LiveId" clId="{F53ADB35-6307-4161-977A-F86C11F542CE}"/>
    <pc:docChg chg="custSel delSld modSld">
      <pc:chgData name="이 호진" userId="e7b51f9e24c37788" providerId="LiveId" clId="{F53ADB35-6307-4161-977A-F86C11F542CE}" dt="2022-05-12T16:20:21.437" v="49"/>
      <pc:docMkLst>
        <pc:docMk/>
      </pc:docMkLst>
      <pc:sldChg chg="del">
        <pc:chgData name="이 호진" userId="e7b51f9e24c37788" providerId="LiveId" clId="{F53ADB35-6307-4161-977A-F86C11F542CE}" dt="2022-05-12T16:20:06.649" v="24" actId="47"/>
        <pc:sldMkLst>
          <pc:docMk/>
          <pc:sldMk cId="2184666338" sldId="256"/>
        </pc:sldMkLst>
      </pc:sldChg>
      <pc:sldChg chg="del">
        <pc:chgData name="이 호진" userId="e7b51f9e24c37788" providerId="LiveId" clId="{F53ADB35-6307-4161-977A-F86C11F542CE}" dt="2022-05-12T16:20:06.649" v="24" actId="47"/>
        <pc:sldMkLst>
          <pc:docMk/>
          <pc:sldMk cId="783510813" sldId="257"/>
        </pc:sldMkLst>
      </pc:sldChg>
      <pc:sldChg chg="del">
        <pc:chgData name="이 호진" userId="e7b51f9e24c37788" providerId="LiveId" clId="{F53ADB35-6307-4161-977A-F86C11F542CE}" dt="2022-05-12T16:20:06.649" v="24" actId="47"/>
        <pc:sldMkLst>
          <pc:docMk/>
          <pc:sldMk cId="3835004089" sldId="258"/>
        </pc:sldMkLst>
      </pc:sldChg>
      <pc:sldChg chg="del">
        <pc:chgData name="이 호진" userId="e7b51f9e24c37788" providerId="LiveId" clId="{F53ADB35-6307-4161-977A-F86C11F542CE}" dt="2022-05-12T16:20:06.649" v="24" actId="47"/>
        <pc:sldMkLst>
          <pc:docMk/>
          <pc:sldMk cId="2903567767" sldId="259"/>
        </pc:sldMkLst>
      </pc:sldChg>
      <pc:sldChg chg="del">
        <pc:chgData name="이 호진" userId="e7b51f9e24c37788" providerId="LiveId" clId="{F53ADB35-6307-4161-977A-F86C11F542CE}" dt="2022-05-12T16:20:06.649" v="24" actId="47"/>
        <pc:sldMkLst>
          <pc:docMk/>
          <pc:sldMk cId="3214108175" sldId="260"/>
        </pc:sldMkLst>
      </pc:sldChg>
      <pc:sldChg chg="del">
        <pc:chgData name="이 호진" userId="e7b51f9e24c37788" providerId="LiveId" clId="{F53ADB35-6307-4161-977A-F86C11F542CE}" dt="2022-05-12T16:20:06.649" v="24" actId="47"/>
        <pc:sldMkLst>
          <pc:docMk/>
          <pc:sldMk cId="4149842348" sldId="262"/>
        </pc:sldMkLst>
      </pc:sldChg>
      <pc:sldChg chg="del">
        <pc:chgData name="이 호진" userId="e7b51f9e24c37788" providerId="LiveId" clId="{F53ADB35-6307-4161-977A-F86C11F542CE}" dt="2022-05-12T16:20:06.649" v="24" actId="47"/>
        <pc:sldMkLst>
          <pc:docMk/>
          <pc:sldMk cId="4146281059" sldId="263"/>
        </pc:sldMkLst>
      </pc:sldChg>
      <pc:sldChg chg="del">
        <pc:chgData name="이 호진" userId="e7b51f9e24c37788" providerId="LiveId" clId="{F53ADB35-6307-4161-977A-F86C11F542CE}" dt="2022-05-12T16:20:06.649" v="24" actId="47"/>
        <pc:sldMkLst>
          <pc:docMk/>
          <pc:sldMk cId="1027816499" sldId="265"/>
        </pc:sldMkLst>
      </pc:sldChg>
      <pc:sldChg chg="del">
        <pc:chgData name="이 호진" userId="e7b51f9e24c37788" providerId="LiveId" clId="{F53ADB35-6307-4161-977A-F86C11F542CE}" dt="2022-05-12T16:20:06.649" v="24" actId="47"/>
        <pc:sldMkLst>
          <pc:docMk/>
          <pc:sldMk cId="766067033" sldId="266"/>
        </pc:sldMkLst>
      </pc:sldChg>
      <pc:sldChg chg="delSp modSp mod">
        <pc:chgData name="이 호진" userId="e7b51f9e24c37788" providerId="LiveId" clId="{F53ADB35-6307-4161-977A-F86C11F542CE}" dt="2022-05-12T16:20:14.756" v="47" actId="6549"/>
        <pc:sldMkLst>
          <pc:docMk/>
          <pc:sldMk cId="2585323767" sldId="269"/>
        </pc:sldMkLst>
        <pc:spChg chg="mod">
          <ac:chgData name="이 호진" userId="e7b51f9e24c37788" providerId="LiveId" clId="{F53ADB35-6307-4161-977A-F86C11F542CE}" dt="2022-05-12T16:20:14.756" v="47" actId="6549"/>
          <ac:spMkLst>
            <pc:docMk/>
            <pc:sldMk cId="2585323767" sldId="269"/>
            <ac:spMk id="9" creationId="{83A45F92-B082-4872-955B-C43A62ACE520}"/>
          </ac:spMkLst>
        </pc:spChg>
        <pc:spChg chg="mod">
          <ac:chgData name="이 호진" userId="e7b51f9e24c37788" providerId="LiveId" clId="{F53ADB35-6307-4161-977A-F86C11F542CE}" dt="2022-05-12T16:19:58.065" v="22" actId="6549"/>
          <ac:spMkLst>
            <pc:docMk/>
            <pc:sldMk cId="2585323767" sldId="269"/>
            <ac:spMk id="15" creationId="{8D3079C0-CCB0-48DE-B760-CB85D1069CE3}"/>
          </ac:spMkLst>
        </pc:spChg>
        <pc:picChg chg="del">
          <ac:chgData name="이 호진" userId="e7b51f9e24c37788" providerId="LiveId" clId="{F53ADB35-6307-4161-977A-F86C11F542CE}" dt="2022-05-12T16:20:01.369" v="23" actId="478"/>
          <ac:picMkLst>
            <pc:docMk/>
            <pc:sldMk cId="2585323767" sldId="269"/>
            <ac:picMk id="14" creationId="{8EF2DD34-450A-6EB9-AEA7-81C78B1B9104}"/>
          </ac:picMkLst>
        </pc:picChg>
      </pc:sldChg>
      <pc:sldChg chg="addSp delSp modSp mod">
        <pc:chgData name="이 호진" userId="e7b51f9e24c37788" providerId="LiveId" clId="{F53ADB35-6307-4161-977A-F86C11F542CE}" dt="2022-05-12T16:20:21.437" v="49"/>
        <pc:sldMkLst>
          <pc:docMk/>
          <pc:sldMk cId="1534582797" sldId="270"/>
        </pc:sldMkLst>
        <pc:spChg chg="del">
          <ac:chgData name="이 호진" userId="e7b51f9e24c37788" providerId="LiveId" clId="{F53ADB35-6307-4161-977A-F86C11F542CE}" dt="2022-05-12T16:20:20.937" v="48" actId="478"/>
          <ac:spMkLst>
            <pc:docMk/>
            <pc:sldMk cId="1534582797" sldId="270"/>
            <ac:spMk id="6" creationId="{8D6D87A6-DCB7-48A9-AA98-C4BEFA48D17B}"/>
          </ac:spMkLst>
        </pc:spChg>
        <pc:spChg chg="add mod">
          <ac:chgData name="이 호진" userId="e7b51f9e24c37788" providerId="LiveId" clId="{F53ADB35-6307-4161-977A-F86C11F542CE}" dt="2022-05-12T16:20:21.437" v="49"/>
          <ac:spMkLst>
            <pc:docMk/>
            <pc:sldMk cId="1534582797" sldId="270"/>
            <ac:spMk id="9" creationId="{7FD4EFEB-E28F-31C1-1333-51F490D909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651B-41DE-415E-9C77-57EF66C07FB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2E5569-5413-4171-8D0F-A04CD8CF3F3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D30AC-AD0D-4B8A-AEFE-E34EFF8623D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324C0-CFD8-4494-B7C8-160479C94901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AB13E-E59F-367B-53D0-232927910AE2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  <p:pic>
        <p:nvPicPr>
          <p:cNvPr id="6" name="Picture 2" descr="컴퓨터 건반 Cpu 감시 - Pixabay의 무료 이미지">
            <a:extLst>
              <a:ext uri="{FF2B5EF4-FFF2-40B4-BE49-F238E27FC236}">
                <a16:creationId xmlns:a16="http://schemas.microsoft.com/office/drawing/2014/main" id="{67852497-6159-5E57-1DD0-3CAE8293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6" y="1482538"/>
            <a:ext cx="3187451" cy="268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844B4B-D9FF-710E-DF06-5F05DCF03957}"/>
              </a:ext>
            </a:extLst>
          </p:cNvPr>
          <p:cNvSpPr txBox="1"/>
          <p:nvPr/>
        </p:nvSpPr>
        <p:spPr>
          <a:xfrm>
            <a:off x="4115297" y="1580030"/>
            <a:ext cx="422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컴퓨터란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A885D-368E-FFB6-2F6D-D001980E3B26}"/>
              </a:ext>
            </a:extLst>
          </p:cNvPr>
          <p:cNvSpPr txBox="1"/>
          <p:nvPr/>
        </p:nvSpPr>
        <p:spPr>
          <a:xfrm>
            <a:off x="4169084" y="2281765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컴퓨터의 개념과 어떠한 발전을 이루어 왔는지는 알아 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04615B-2737-05C6-879D-D6EEB131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3" y="714615"/>
            <a:ext cx="8249771" cy="41396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94B4CD-9EA4-5DC9-4D4F-BA3AE22AD2A1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210D17-D8E6-15DE-2556-A36D086D4BE2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AEEC-D56E-F2DB-25AA-AA6F9F582AD9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1F48E-2499-AA58-AE54-BD7D344932C2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36814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0385F-9D5A-CFF1-1DDC-CE89A9E15E19}"/>
              </a:ext>
            </a:extLst>
          </p:cNvPr>
          <p:cNvSpPr txBox="1"/>
          <p:nvPr/>
        </p:nvSpPr>
        <p:spPr>
          <a:xfrm>
            <a:off x="201708" y="816242"/>
            <a:ext cx="339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컴퓨터 시스템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3CC5C4-5D3D-E771-851B-3AD61320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2116347"/>
            <a:ext cx="3758451" cy="1436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FD7BBD-5FD0-E370-DBD6-D8A8A271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4856"/>
            <a:ext cx="3825220" cy="1607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C45C92-20B4-4218-1AE9-465B3D0798A1}"/>
              </a:ext>
            </a:extLst>
          </p:cNvPr>
          <p:cNvSpPr txBox="1"/>
          <p:nvPr/>
        </p:nvSpPr>
        <p:spPr>
          <a:xfrm>
            <a:off x="3506788" y="879091"/>
            <a:ext cx="500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컴퓨터는 하드웨어와 소프트웨어의 결합을 통하여 </a:t>
            </a:r>
            <a:r>
              <a:rPr lang="ko-KR" altLang="en-US" sz="1400" dirty="0" err="1"/>
              <a:t>실절적으로</a:t>
            </a:r>
            <a:r>
              <a:rPr lang="ko-KR" altLang="en-US" sz="1400" dirty="0"/>
              <a:t> 사용할 수 있는 상태가 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91127A-27CA-18FB-438C-16FE786F1B4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9B6B58-FC8D-552A-702C-01091C35D3EC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28D363-96D0-97E4-B7C7-80121F5C6CD1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32BC7-6B63-B79B-AC95-385999CA3360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56460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C714B41-28D8-9489-BB7C-C25F0FE4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12" y="1743510"/>
            <a:ext cx="4898558" cy="2216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EACA7-7AAB-D011-7E7C-27E71BE86EBA}"/>
              </a:ext>
            </a:extLst>
          </p:cNvPr>
          <p:cNvSpPr txBox="1"/>
          <p:nvPr/>
        </p:nvSpPr>
        <p:spPr>
          <a:xfrm>
            <a:off x="295835" y="685800"/>
            <a:ext cx="325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컴퓨터의 구성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CFB17-60B8-C8EE-5FE7-196F46E07402}"/>
              </a:ext>
            </a:extLst>
          </p:cNvPr>
          <p:cNvSpPr txBox="1"/>
          <p:nvPr/>
        </p:nvSpPr>
        <p:spPr>
          <a:xfrm>
            <a:off x="3455893" y="902197"/>
            <a:ext cx="5688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컴퓨터는 다양한 물리적인 장치들의 집합체입니다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A89AE8-560C-3F5A-30D8-AF6B4744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" y="1751336"/>
            <a:ext cx="3590365" cy="19288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227064-CCD8-7D94-DAAF-52A082374106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5418B1-C051-5E31-6105-E38E8F0EF5E1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CFD1A-A825-B011-79F3-CBFCC1A2EE16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26E92-2135-2255-B01C-86B4F93ECAA5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18944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AFEF72-F5CB-4A61-0038-31613CD8F762}"/>
              </a:ext>
            </a:extLst>
          </p:cNvPr>
          <p:cNvSpPr txBox="1"/>
          <p:nvPr/>
        </p:nvSpPr>
        <p:spPr>
          <a:xfrm>
            <a:off x="295835" y="685800"/>
            <a:ext cx="325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컴퓨터의 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4ACD89-7852-B760-DC63-8CFF79BA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246" y="2884974"/>
            <a:ext cx="3922630" cy="1983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093852-C97D-6CD2-B5A4-2EAEE89A4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5" y="2877379"/>
            <a:ext cx="3888737" cy="1983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A96017-4CD0-2C20-B41F-25B069701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84" y="1816062"/>
            <a:ext cx="3707481" cy="6463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FC0579-3A5C-03CA-2A5F-3EF6140A0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245" y="1065974"/>
            <a:ext cx="4633071" cy="14858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26417A-AA62-6922-7289-D48C0750C27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7FF2A-6A4A-9DD6-F988-33B710F71498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824DD-59E4-1015-FD8F-441BA71F95EF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25A0E-73D7-B26C-6027-192D7B9C65C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277981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90CFFDD-A221-D8E7-CBC6-D177BB21475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41658-A742-9BA6-F481-3DE1337A8428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814A2-BEFE-D7CD-9C11-E121BAC80177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29B35F-14E3-9E8E-B800-18E4A9E2180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C3CD0-8A7F-537A-AD91-3356574A169F}"/>
              </a:ext>
            </a:extLst>
          </p:cNvPr>
          <p:cNvSpPr txBox="1"/>
          <p:nvPr/>
        </p:nvSpPr>
        <p:spPr>
          <a:xfrm>
            <a:off x="6575612" y="4121524"/>
            <a:ext cx="151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다음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0E53F1A-B4BB-55B9-B300-5F2F9AEBAAE9}"/>
              </a:ext>
            </a:extLst>
          </p:cNvPr>
          <p:cNvSpPr/>
          <p:nvPr/>
        </p:nvSpPr>
        <p:spPr>
          <a:xfrm>
            <a:off x="8165726" y="4060781"/>
            <a:ext cx="544606" cy="49081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66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ABE469-34D1-50DC-853E-0526396B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741" y="1890394"/>
            <a:ext cx="4289612" cy="2171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8D6335-5BFE-BD2C-865A-C6F53F67CE7F}"/>
              </a:ext>
            </a:extLst>
          </p:cNvPr>
          <p:cNvSpPr txBox="1"/>
          <p:nvPr/>
        </p:nvSpPr>
        <p:spPr>
          <a:xfrm>
            <a:off x="376518" y="779929"/>
            <a:ext cx="209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Compute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B4A4FC-71AF-479E-CF85-823EEEE6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2" y="1890394"/>
            <a:ext cx="2390775" cy="942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B139D3-9696-B75D-6061-37A20A0B7147}"/>
              </a:ext>
            </a:extLst>
          </p:cNvPr>
          <p:cNvSpPr txBox="1"/>
          <p:nvPr/>
        </p:nvSpPr>
        <p:spPr>
          <a:xfrm>
            <a:off x="376518" y="1407594"/>
            <a:ext cx="391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컴퓨터는 계산을 수행하는 장치 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023079-9EA2-E7E5-BCD9-2697E33DD6A8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5158B8-3098-EACC-CD92-1745658F6DF3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8C74F-3A58-CF6D-BB41-A514467B5F21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A9177-A7AE-9357-66B4-64FAD0AC749A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258532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E3C86F-A1A5-5D9F-01AB-CC59D473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06" y="2699729"/>
            <a:ext cx="4682847" cy="22352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B71E3D-A59E-8FCF-CD10-DCCB9240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06" y="1619367"/>
            <a:ext cx="4874559" cy="824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A6FA16-5062-1591-C8ED-178A733D04DB}"/>
              </a:ext>
            </a:extLst>
          </p:cNvPr>
          <p:cNvSpPr txBox="1"/>
          <p:nvPr/>
        </p:nvSpPr>
        <p:spPr>
          <a:xfrm>
            <a:off x="376518" y="779929"/>
            <a:ext cx="509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컴퓨터는 계산하는 기계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7FDC87-D58E-090E-BB51-E1AE927E5D14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9821B2-B6C1-FE56-DA22-EA4D712C5062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23DB5-36EA-0ACE-CFAB-3C602B116466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B8D512-1F46-E19E-8EF0-977B3511054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371447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416C43-9715-2D23-7AF6-2F868D5B506F}"/>
              </a:ext>
            </a:extLst>
          </p:cNvPr>
          <p:cNvSpPr txBox="1"/>
          <p:nvPr/>
        </p:nvSpPr>
        <p:spPr>
          <a:xfrm>
            <a:off x="376518" y="779929"/>
            <a:ext cx="509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컴퓨터의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246D03-C058-12BA-F0A1-C1E989BB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9" y="1548220"/>
            <a:ext cx="7752231" cy="31048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2D8A3F-7D76-DBE7-2A26-06E893229CF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FEAC22-2EF5-45A6-DC98-E9B66CB70769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0F199-68AE-803A-1FBD-D89BC9A314A5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EFC93-F927-B0CB-06B1-E505FDD3007F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67911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컴퓨터 프로그래밍 배우는 법 - wikiHow">
            <a:extLst>
              <a:ext uri="{FF2B5EF4-FFF2-40B4-BE49-F238E27FC236}">
                <a16:creationId xmlns:a16="http://schemas.microsoft.com/office/drawing/2014/main" id="{90D3C352-22EF-9E3A-1847-D843FF2D2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0929" y="23991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컴퓨터 프로그래밍 배우는 법 - wikiHow">
            <a:extLst>
              <a:ext uri="{FF2B5EF4-FFF2-40B4-BE49-F238E27FC236}">
                <a16:creationId xmlns:a16="http://schemas.microsoft.com/office/drawing/2014/main" id="{38DF25DF-0501-9890-3219-9F32E83A4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23329" y="25515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1BA725-FB5B-37F2-4A10-B21D7650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7" y="1613697"/>
            <a:ext cx="3332751" cy="1599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5652FF-E802-678B-18DD-25AF89F3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14" y="1563061"/>
            <a:ext cx="3190809" cy="1254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012C85-386A-72A3-FD10-51FBE8328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17" y="3300132"/>
            <a:ext cx="3490257" cy="1532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10425-55E3-DD3F-759D-246D684A1278}"/>
              </a:ext>
            </a:extLst>
          </p:cNvPr>
          <p:cNvSpPr txBox="1"/>
          <p:nvPr/>
        </p:nvSpPr>
        <p:spPr>
          <a:xfrm>
            <a:off x="376518" y="779929"/>
            <a:ext cx="509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초기 컴퓨터의 발전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13A911-4675-F3AF-1497-7958FE8E6B18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7AA984-8250-5741-254D-705DA28BB3CC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6E8D99-DA57-1E51-5355-3BDE0E2A86BC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A428A-DD0F-8B1D-4916-DDA88F41F9C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40161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53C6CF-C1EB-0632-DE9D-738C65FA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6" y="815896"/>
            <a:ext cx="3832412" cy="19691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BF4D89-262C-0EC8-5B5B-BC6F7BCE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295" y="968365"/>
            <a:ext cx="4343400" cy="20916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E66BD4-0536-DB4C-948F-C9172797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6" y="2982883"/>
            <a:ext cx="4477871" cy="20343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635D54-0362-4B73-B625-CD08A8F16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983" y="3110155"/>
            <a:ext cx="3946712" cy="19070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F91B5-22F7-0CB8-8098-EE648A4F260C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49ABE6-841A-8CF4-3A0F-C78E767644B1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E814C-9872-5262-33FE-C8250A9EA068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232FB-099B-1A90-4A9B-5F53454B191C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62187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70FACF-F97F-A1A5-0861-F4FFD39D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5" y="704831"/>
            <a:ext cx="3967687" cy="19644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C02C11-8002-6F98-677F-8F6B4A8F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5" y="3018666"/>
            <a:ext cx="3751729" cy="18693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EA88B6-28BB-2F38-6ABC-25AB0B62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50" y="1747886"/>
            <a:ext cx="3966762" cy="2286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DAA8B2-4B20-A42E-4701-2B040690C0DA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96FE9A-D61B-513D-6573-6516C6D6FC49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E157B-F5D5-F71B-4DED-A9A6AA1C62EE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B87A3-43B5-9539-BB16-DCA907C5B8D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3172679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7BD462-CB9F-38E9-E723-3216C01E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746" y="766473"/>
            <a:ext cx="4067735" cy="2137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7954AF-5CB5-0E9A-583F-F3E220A1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92" y="2870444"/>
            <a:ext cx="4444252" cy="21446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732349-C452-CC2F-CE9F-6271977A5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944" y="2870444"/>
            <a:ext cx="4234537" cy="2137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4DB2B9-CA8C-972A-2750-7A31570C76D4}"/>
              </a:ext>
            </a:extLst>
          </p:cNvPr>
          <p:cNvSpPr txBox="1"/>
          <p:nvPr/>
        </p:nvSpPr>
        <p:spPr>
          <a:xfrm>
            <a:off x="376519" y="779929"/>
            <a:ext cx="419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현대 컴퓨터의 발전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06BD3F-B355-E3B7-FB81-1362DED8A5D5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39A317-5EAE-483D-1629-5715A2810E94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CB4EE0-C8EF-A9E9-35B1-995803E8C8E5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73EDC-418E-CAF3-8CF4-721A64B2774C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312867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8F5181-4FDF-403C-F556-C8EB9F102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083" y="786775"/>
            <a:ext cx="3998727" cy="19462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3B7D1D-F3BA-39F0-DE0E-960142BA6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88" y="2943340"/>
            <a:ext cx="3809177" cy="17437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C812EC-1670-9E14-215E-78FA7C9E7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43340"/>
            <a:ext cx="4121524" cy="20031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43B14E-6938-625F-3437-9FF4AD5D1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88" y="726437"/>
            <a:ext cx="3872753" cy="18453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89FE21-B3C9-36CE-DD26-2766E1F71605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0519CD-7E48-83BE-01D7-B74BCA494E12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94B39-F9A3-6C3D-29A0-E4BF6B2A1C3D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01.3-1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35E634-8EC0-755F-67C9-E5597BECF866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컴퓨터</a:t>
            </a:r>
          </a:p>
        </p:txBody>
      </p:sp>
    </p:spTree>
    <p:extLst>
      <p:ext uri="{BB962C8B-B14F-4D97-AF65-F5344CB8AC3E}">
        <p14:creationId xmlns:p14="http://schemas.microsoft.com/office/powerpoint/2010/main" val="128310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81</Words>
  <Application>Microsoft Office PowerPoint</Application>
  <PresentationFormat>화면 슬라이드 쇼(16:9)</PresentationFormat>
  <Paragraphs>42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7</cp:revision>
  <dcterms:created xsi:type="dcterms:W3CDTF">2022-02-09T03:28:42Z</dcterms:created>
  <dcterms:modified xsi:type="dcterms:W3CDTF">2022-05-19T10:02:55Z</dcterms:modified>
</cp:coreProperties>
</file>